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Fira Sans Medium"/>
      <p:regular r:id="rId49"/>
      <p:bold r:id="rId50"/>
      <p:italic r:id="rId51"/>
      <p:boldItalic r:id="rId52"/>
    </p:embeddedFont>
    <p:embeddedFont>
      <p:font typeface="Fira Sans ExtraBold"/>
      <p:bold r:id="rId53"/>
      <p:boldItalic r:id="rId54"/>
    </p:embeddedFont>
    <p:embeddedFont>
      <p:font typeface="Fira Sans"/>
      <p:regular r:id="rId55"/>
      <p:bold r:id="rId56"/>
      <p:italic r:id="rId57"/>
      <p:boldItalic r:id="rId58"/>
    </p:embeddedFont>
    <p:embeddedFont>
      <p:font typeface="Helvetica Neue"/>
      <p:regular r:id="rId59"/>
      <p:bold r:id="rId60"/>
      <p:italic r:id="rId61"/>
      <p:boldItalic r:id="rId62"/>
    </p:embeddedFont>
    <p:embeddedFont>
      <p:font typeface="Roboto Light"/>
      <p:regular r:id="rId63"/>
      <p:bold r:id="rId64"/>
      <p:italic r:id="rId65"/>
      <p:boldItalic r:id="rId66"/>
    </p:embeddedFont>
    <p:embeddedFont>
      <p:font typeface="Merriweather Sans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F24235-FD8C-41D0-B8DA-8BE1D8A90C6D}">
  <a:tblStyle styleId="{05F24235-FD8C-41D0-B8DA-8BE1D8A90C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FiraSans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Sans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4.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6.xml"/><Relationship Id="rId66" Type="http://schemas.openxmlformats.org/officeDocument/2006/relationships/font" Target="fonts/RobotoLight-boldItalic.fntdata"/><Relationship Id="rId21" Type="http://schemas.openxmlformats.org/officeDocument/2006/relationships/slide" Target="slides/slide15.xml"/><Relationship Id="rId65" Type="http://schemas.openxmlformats.org/officeDocument/2006/relationships/font" Target="fonts/RobotoLight-italic.fntdata"/><Relationship Id="rId24" Type="http://schemas.openxmlformats.org/officeDocument/2006/relationships/slide" Target="slides/slide18.xml"/><Relationship Id="rId68" Type="http://schemas.openxmlformats.org/officeDocument/2006/relationships/font" Target="fonts/MerriweatherSansLight-bold.fntdata"/><Relationship Id="rId23" Type="http://schemas.openxmlformats.org/officeDocument/2006/relationships/slide" Target="slides/slide17.xml"/><Relationship Id="rId67" Type="http://schemas.openxmlformats.org/officeDocument/2006/relationships/font" Target="fonts/MerriweatherSansLight-regular.fntdata"/><Relationship Id="rId60" Type="http://schemas.openxmlformats.org/officeDocument/2006/relationships/font" Target="fonts/HelveticaNeue-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Sans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Medium-italic.fntdata"/><Relationship Id="rId50" Type="http://schemas.openxmlformats.org/officeDocument/2006/relationships/font" Target="fonts/FiraSansMedium-bold.fntdata"/><Relationship Id="rId53" Type="http://schemas.openxmlformats.org/officeDocument/2006/relationships/font" Target="fonts/FiraSansExtraBold-bold.fntdata"/><Relationship Id="rId52" Type="http://schemas.openxmlformats.org/officeDocument/2006/relationships/font" Target="fonts/FiraSansMedium-boldItalic.fntdata"/><Relationship Id="rId11" Type="http://schemas.openxmlformats.org/officeDocument/2006/relationships/slide" Target="slides/slide5.xml"/><Relationship Id="rId55" Type="http://schemas.openxmlformats.org/officeDocument/2006/relationships/font" Target="fonts/FiraSans-regular.fntdata"/><Relationship Id="rId10" Type="http://schemas.openxmlformats.org/officeDocument/2006/relationships/slide" Target="slides/slide4.xml"/><Relationship Id="rId54" Type="http://schemas.openxmlformats.org/officeDocument/2006/relationships/font" Target="fonts/FiraSansExtraBold-boldItalic.fntdata"/><Relationship Id="rId13" Type="http://schemas.openxmlformats.org/officeDocument/2006/relationships/slide" Target="slides/slide7.xml"/><Relationship Id="rId57" Type="http://schemas.openxmlformats.org/officeDocument/2006/relationships/font" Target="fonts/FiraSans-italic.fntdata"/><Relationship Id="rId12" Type="http://schemas.openxmlformats.org/officeDocument/2006/relationships/slide" Target="slides/slide6.xml"/><Relationship Id="rId56" Type="http://schemas.openxmlformats.org/officeDocument/2006/relationships/font" Target="fonts/FiraSans-bold.fntdata"/><Relationship Id="rId15" Type="http://schemas.openxmlformats.org/officeDocument/2006/relationships/slide" Target="slides/slide9.xml"/><Relationship Id="rId59" Type="http://schemas.openxmlformats.org/officeDocument/2006/relationships/font" Target="fonts/HelveticaNeue-regular.fntdata"/><Relationship Id="rId14" Type="http://schemas.openxmlformats.org/officeDocument/2006/relationships/slide" Target="slides/slide8.xml"/><Relationship Id="rId58" Type="http://schemas.openxmlformats.org/officeDocument/2006/relationships/font" Target="fonts/Fira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ilipeflop/Ultrasoni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ilipeflop/Ultrasoni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5adce3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5adce3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5adce3a7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5adce3a7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5adce3a7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5adce3a7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5adce3a7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5adce3a7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5adce3a73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5adce3a7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5adce3a7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5adce3a73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https://github.com/filipeflop/Ultrasonic</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5adce3a7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5adce3a73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rgbClr val="0097A7"/>
                </a:solidFill>
                <a:hlinkClick r:id="rId2">
                  <a:extLst>
                    <a:ext uri="{A12FA001-AC4F-418D-AE19-62706E023703}">
                      <ahyp:hlinkClr val="tx"/>
                    </a:ext>
                  </a:extLst>
                </a:hlinkClick>
              </a:rPr>
              <a:t>https://github.com/filipeflop/Ultrasonic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5adce3a7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5adce3a7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5adce3a7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5adce3a7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5adce3a73_0_8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6" name="Google Shape;336;g105adce3a73_0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5adce3a7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5adce3a7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5adce3a7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5adce3a7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5adce3a7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5adce3a7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5adce3a7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5adce3a7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5adce3a73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5adce3a73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5adce3a73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5adce3a73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5adce3a7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5adce3a7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5adce3a73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5adce3a73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5adce3a7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5adce3a7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5adce3a73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5adce3a73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5adce3a7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5adce3a7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5adce3a73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5adce3a73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5adce3a7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5adce3a7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5adce3a73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5adce3a73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5adce3a7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5adce3a7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5ff7415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5ff7415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5adce3a73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5adce3a73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5adce3a73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5adce3a73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5adce3a73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5adce3a73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5ff7415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5ff7415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5adce3a73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5adce3a7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adce3a73_0_12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9" name="Google Shape;459;g105adce3a73_0_1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5adce3a73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5adce3a7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5adce3a7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5adce3a7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5adce3a73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5adce3a73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5adce3a73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5adce3a73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5adce3a73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5adce3a73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5adce3a7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5adce3a7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rtl="0">
              <a:spcBef>
                <a:spcPts val="0"/>
              </a:spcBef>
              <a:spcAft>
                <a:spcPts val="0"/>
              </a:spcAft>
              <a:buNone/>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rtl="0">
              <a:spcBef>
                <a:spcPts val="0"/>
              </a:spcBef>
              <a:spcAft>
                <a:spcPts val="0"/>
              </a:spcAft>
              <a:buSzPts val="1400"/>
              <a:buNone/>
              <a:defRPr/>
            </a:lvl9pPr>
          </a:lstStyle>
          <a:p/>
        </p:txBody>
      </p:sp>
      <p:sp>
        <p:nvSpPr>
          <p:cNvPr id="12" name="Google Shape;12;p2"/>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63937" y="-1297787"/>
            <a:ext cx="11352775" cy="9960650"/>
            <a:chOff x="-163937" y="-1297787"/>
            <a:chExt cx="11352775" cy="9960650"/>
          </a:xfrm>
        </p:grpSpPr>
        <p:grpSp>
          <p:nvGrpSpPr>
            <p:cNvPr id="14" name="Google Shape;14;p2"/>
            <p:cNvGrpSpPr/>
            <p:nvPr/>
          </p:nvGrpSpPr>
          <p:grpSpPr>
            <a:xfrm rot="5400000">
              <a:off x="-2140775" y="679050"/>
              <a:ext cx="9960650" cy="6006975"/>
              <a:chOff x="-279425" y="-171700"/>
              <a:chExt cx="9960650" cy="6006975"/>
            </a:xfrm>
          </p:grpSpPr>
          <p:grpSp>
            <p:nvGrpSpPr>
              <p:cNvPr id="15" name="Google Shape;15;p2"/>
              <p:cNvGrpSpPr/>
              <p:nvPr/>
            </p:nvGrpSpPr>
            <p:grpSpPr>
              <a:xfrm>
                <a:off x="-279425" y="-171700"/>
                <a:ext cx="9960650" cy="1999525"/>
                <a:chOff x="-279425" y="-171700"/>
                <a:chExt cx="9960650" cy="1999525"/>
              </a:xfrm>
            </p:grpSpPr>
            <p:sp>
              <p:nvSpPr>
                <p:cNvPr id="16" name="Google Shape;16;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279425" y="1162350"/>
                <a:ext cx="9960650" cy="1999525"/>
                <a:chOff x="-279425" y="-171700"/>
                <a:chExt cx="9960650" cy="1999525"/>
              </a:xfrm>
            </p:grpSpPr>
            <p:sp>
              <p:nvSpPr>
                <p:cNvPr id="25" name="Google Shape;25;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279425" y="2501700"/>
                <a:ext cx="9960650" cy="1999525"/>
                <a:chOff x="-279425" y="-171700"/>
                <a:chExt cx="9960650" cy="1999525"/>
              </a:xfrm>
            </p:grpSpPr>
            <p:sp>
              <p:nvSpPr>
                <p:cNvPr id="34" name="Google Shape;34;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279425" y="3835750"/>
                <a:ext cx="9960650" cy="1999525"/>
                <a:chOff x="-279425" y="-171700"/>
                <a:chExt cx="9960650" cy="1999525"/>
              </a:xfrm>
            </p:grpSpPr>
            <p:sp>
              <p:nvSpPr>
                <p:cNvPr id="43" name="Google Shape;4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 name="Google Shape;51;p2"/>
            <p:cNvGrpSpPr/>
            <p:nvPr/>
          </p:nvGrpSpPr>
          <p:grpSpPr>
            <a:xfrm rot="5400000">
              <a:off x="3205025" y="679050"/>
              <a:ext cx="9960650" cy="6006975"/>
              <a:chOff x="-279425" y="-171700"/>
              <a:chExt cx="9960650" cy="6006975"/>
            </a:xfrm>
          </p:grpSpPr>
          <p:grpSp>
            <p:nvGrpSpPr>
              <p:cNvPr id="52" name="Google Shape;52;p2"/>
              <p:cNvGrpSpPr/>
              <p:nvPr/>
            </p:nvGrpSpPr>
            <p:grpSpPr>
              <a:xfrm>
                <a:off x="-279425" y="-171700"/>
                <a:ext cx="9960650" cy="1999525"/>
                <a:chOff x="-279425" y="-171700"/>
                <a:chExt cx="9960650" cy="1999525"/>
              </a:xfrm>
            </p:grpSpPr>
            <p:sp>
              <p:nvSpPr>
                <p:cNvPr id="53" name="Google Shape;53;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a:off x="-279425" y="1162350"/>
                <a:ext cx="9960650" cy="1999525"/>
                <a:chOff x="-279425" y="-171700"/>
                <a:chExt cx="9960650" cy="1999525"/>
              </a:xfrm>
            </p:grpSpPr>
            <p:sp>
              <p:nvSpPr>
                <p:cNvPr id="62" name="Google Shape;62;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a:off x="-279425" y="2501700"/>
                <a:ext cx="9960650" cy="1999525"/>
                <a:chOff x="-279425" y="-171700"/>
                <a:chExt cx="9960650" cy="1999525"/>
              </a:xfrm>
            </p:grpSpPr>
            <p:sp>
              <p:nvSpPr>
                <p:cNvPr id="71" name="Google Shape;71;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a:off x="-279425" y="3835750"/>
                <a:ext cx="9960650" cy="1999525"/>
                <a:chOff x="-279425" y="-171700"/>
                <a:chExt cx="9960650" cy="1999525"/>
              </a:xfrm>
            </p:grpSpPr>
            <p:sp>
              <p:nvSpPr>
                <p:cNvPr id="80" name="Google Shape;80;p2"/>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 name="Google Shape;88;p2"/>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2"/>
          <p:cNvPicPr preferRelativeResize="0"/>
          <p:nvPr/>
        </p:nvPicPr>
        <p:blipFill>
          <a:blip r:embed="rId2">
            <a:alphaModFix/>
          </a:blip>
          <a:stretch>
            <a:fillRect/>
          </a:stretch>
        </p:blipFill>
        <p:spPr>
          <a:xfrm rot="710004">
            <a:off x="-1875598" y="1521599"/>
            <a:ext cx="5143504" cy="5143504"/>
          </a:xfrm>
          <a:prstGeom prst="rect">
            <a:avLst/>
          </a:prstGeom>
          <a:noFill/>
          <a:ln>
            <a:noFill/>
          </a:ln>
        </p:spPr>
      </p:pic>
      <p:sp>
        <p:nvSpPr>
          <p:cNvPr id="90" name="Google Shape;90;p2"/>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2"/>
          <p:cNvPicPr preferRelativeResize="0"/>
          <p:nvPr/>
        </p:nvPicPr>
        <p:blipFill>
          <a:blip r:embed="rId3">
            <a:alphaModFix/>
          </a:blip>
          <a:stretch>
            <a:fillRect/>
          </a:stretch>
        </p:blipFill>
        <p:spPr>
          <a:xfrm>
            <a:off x="536100" y="4341687"/>
            <a:ext cx="1739150" cy="704525"/>
          </a:xfrm>
          <a:prstGeom prst="rect">
            <a:avLst/>
          </a:prstGeom>
          <a:noFill/>
          <a:ln>
            <a:noFill/>
          </a:ln>
        </p:spPr>
      </p:pic>
      <p:sp>
        <p:nvSpPr>
          <p:cNvPr id="92" name="Google Shape;92;p2"/>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7F6000"/>
              </a:buClr>
              <a:buSzPts val="3000"/>
              <a:buFont typeface="Fira Sans ExtraBold"/>
              <a:buNone/>
              <a:defRPr sz="3000">
                <a:solidFill>
                  <a:srgbClr val="7F6000"/>
                </a:solidFill>
                <a:latin typeface="Fira Sans ExtraBold"/>
                <a:ea typeface="Fira Sans ExtraBold"/>
                <a:cs typeface="Fira Sans ExtraBold"/>
                <a:sym typeface="Fira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3" name="Google Shape;93;p2"/>
          <p:cNvPicPr preferRelativeResize="0"/>
          <p:nvPr/>
        </p:nvPicPr>
        <p:blipFill>
          <a:blip r:embed="rId4">
            <a:alphaModFix/>
          </a:blip>
          <a:stretch>
            <a:fillRect/>
          </a:stretch>
        </p:blipFill>
        <p:spPr>
          <a:xfrm>
            <a:off x="7709475" y="4318513"/>
            <a:ext cx="750851" cy="750851"/>
          </a:xfrm>
          <a:prstGeom prst="rect">
            <a:avLst/>
          </a:prstGeom>
          <a:noFill/>
          <a:ln>
            <a:noFill/>
          </a:ln>
        </p:spPr>
      </p:pic>
      <p:sp>
        <p:nvSpPr>
          <p:cNvPr id="94" name="Google Shape;94;p2"/>
          <p:cNvSpPr txBox="1"/>
          <p:nvPr/>
        </p:nvSpPr>
        <p:spPr>
          <a:xfrm>
            <a:off x="3103350" y="3812013"/>
            <a:ext cx="29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rgbClr val="7F6000"/>
                </a:solidFill>
                <a:latin typeface="Fira Sans"/>
                <a:ea typeface="Fira Sans"/>
                <a:cs typeface="Fira Sans"/>
                <a:sym typeface="Fira Sans"/>
              </a:rPr>
              <a:t>xx</a:t>
            </a:r>
            <a:r>
              <a:rPr b="1" lang="pt-BR" sz="1200">
                <a:solidFill>
                  <a:srgbClr val="7F6000"/>
                </a:solidFill>
                <a:latin typeface="Fira Sans"/>
                <a:ea typeface="Fira Sans"/>
                <a:cs typeface="Fira Sans"/>
                <a:sym typeface="Fira Sans"/>
              </a:rPr>
              <a:t> de xxxx de xxxx</a:t>
            </a:r>
            <a:endParaRPr b="1">
              <a:solidFill>
                <a:srgbClr val="7F6000"/>
              </a:solidFill>
              <a:latin typeface="Fira Sans"/>
              <a:ea typeface="Fira Sans"/>
              <a:cs typeface="Fira Sans"/>
              <a:sym typeface="Fira Sans"/>
            </a:endParaRPr>
          </a:p>
        </p:txBody>
      </p:sp>
      <p:sp>
        <p:nvSpPr>
          <p:cNvPr id="95" name="Google Shape;9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adrão">
  <p:cSld name="CUSTOM">
    <p:spTree>
      <p:nvGrpSpPr>
        <p:cNvPr id="96" name="Shape 96"/>
        <p:cNvGrpSpPr/>
        <p:nvPr/>
      </p:nvGrpSpPr>
      <p:grpSpPr>
        <a:xfrm>
          <a:off x="0" y="0"/>
          <a:ext cx="0" cy="0"/>
          <a:chOff x="0" y="0"/>
          <a:chExt cx="0" cy="0"/>
        </a:xfrm>
      </p:grpSpPr>
      <p:sp>
        <p:nvSpPr>
          <p:cNvPr id="97" name="Google Shape;97;p3"/>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a:spcBef>
                <a:spcPts val="0"/>
              </a:spcBef>
              <a:spcAft>
                <a:spcPts val="0"/>
              </a:spcAft>
              <a:buSzPts val="2800"/>
              <a:buFont typeface="Fira Sans"/>
              <a:buNone/>
              <a:defRPr b="1">
                <a:latin typeface="Fira Sans"/>
                <a:ea typeface="Fira Sans"/>
                <a:cs typeface="Fira Sans"/>
                <a:sym typeface="Fira Sans"/>
              </a:defRPr>
            </a:lvl2pPr>
            <a:lvl3pPr lvl="2">
              <a:spcBef>
                <a:spcPts val="0"/>
              </a:spcBef>
              <a:spcAft>
                <a:spcPts val="0"/>
              </a:spcAft>
              <a:buSzPts val="2800"/>
              <a:buFont typeface="Fira Sans"/>
              <a:buNone/>
              <a:defRPr b="1">
                <a:latin typeface="Fira Sans"/>
                <a:ea typeface="Fira Sans"/>
                <a:cs typeface="Fira Sans"/>
                <a:sym typeface="Fira Sans"/>
              </a:defRPr>
            </a:lvl3pPr>
            <a:lvl4pPr lvl="3">
              <a:spcBef>
                <a:spcPts val="0"/>
              </a:spcBef>
              <a:spcAft>
                <a:spcPts val="0"/>
              </a:spcAft>
              <a:buSzPts val="2800"/>
              <a:buFont typeface="Fira Sans"/>
              <a:buNone/>
              <a:defRPr b="1">
                <a:latin typeface="Fira Sans"/>
                <a:ea typeface="Fira Sans"/>
                <a:cs typeface="Fira Sans"/>
                <a:sym typeface="Fira Sans"/>
              </a:defRPr>
            </a:lvl4pPr>
            <a:lvl5pPr lvl="4">
              <a:spcBef>
                <a:spcPts val="0"/>
              </a:spcBef>
              <a:spcAft>
                <a:spcPts val="0"/>
              </a:spcAft>
              <a:buSzPts val="2800"/>
              <a:buFont typeface="Fira Sans"/>
              <a:buNone/>
              <a:defRPr b="1">
                <a:latin typeface="Fira Sans"/>
                <a:ea typeface="Fira Sans"/>
                <a:cs typeface="Fira Sans"/>
                <a:sym typeface="Fira Sans"/>
              </a:defRPr>
            </a:lvl5pPr>
            <a:lvl6pPr lvl="5">
              <a:spcBef>
                <a:spcPts val="0"/>
              </a:spcBef>
              <a:spcAft>
                <a:spcPts val="0"/>
              </a:spcAft>
              <a:buSzPts val="2800"/>
              <a:buFont typeface="Fira Sans"/>
              <a:buNone/>
              <a:defRPr b="1">
                <a:latin typeface="Fira Sans"/>
                <a:ea typeface="Fira Sans"/>
                <a:cs typeface="Fira Sans"/>
                <a:sym typeface="Fira Sans"/>
              </a:defRPr>
            </a:lvl6pPr>
            <a:lvl7pPr lvl="6">
              <a:spcBef>
                <a:spcPts val="0"/>
              </a:spcBef>
              <a:spcAft>
                <a:spcPts val="0"/>
              </a:spcAft>
              <a:buSzPts val="2800"/>
              <a:buFont typeface="Fira Sans"/>
              <a:buNone/>
              <a:defRPr b="1">
                <a:latin typeface="Fira Sans"/>
                <a:ea typeface="Fira Sans"/>
                <a:cs typeface="Fira Sans"/>
                <a:sym typeface="Fira Sans"/>
              </a:defRPr>
            </a:lvl7pPr>
            <a:lvl8pPr lvl="7">
              <a:spcBef>
                <a:spcPts val="0"/>
              </a:spcBef>
              <a:spcAft>
                <a:spcPts val="0"/>
              </a:spcAft>
              <a:buSzPts val="2800"/>
              <a:buFont typeface="Fira Sans"/>
              <a:buNone/>
              <a:defRPr b="1">
                <a:latin typeface="Fira Sans"/>
                <a:ea typeface="Fira Sans"/>
                <a:cs typeface="Fira Sans"/>
                <a:sym typeface="Fira Sans"/>
              </a:defRPr>
            </a:lvl8pPr>
            <a:lvl9pPr lvl="8">
              <a:spcBef>
                <a:spcPts val="0"/>
              </a:spcBef>
              <a:spcAft>
                <a:spcPts val="0"/>
              </a:spcAft>
              <a:buSzPts val="2800"/>
              <a:buFont typeface="Fira Sans"/>
              <a:buNone/>
              <a:defRPr b="1">
                <a:latin typeface="Fira Sans"/>
                <a:ea typeface="Fira Sans"/>
                <a:cs typeface="Fira Sans"/>
                <a:sym typeface="Fira Sans"/>
              </a:defRPr>
            </a:lvl9pPr>
          </a:lstStyle>
          <a:p/>
        </p:txBody>
      </p:sp>
      <p:sp>
        <p:nvSpPr>
          <p:cNvPr id="100" name="Google Shape;100;p3"/>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3"/>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2" name="Google Shape;102;p3"/>
          <p:cNvSpPr txBox="1"/>
          <p:nvPr>
            <p:ph idx="2" type="body"/>
          </p:nvPr>
        </p:nvSpPr>
        <p:spPr>
          <a:xfrm>
            <a:off x="0" y="900000"/>
            <a:ext cx="9144000" cy="4244400"/>
          </a:xfrm>
          <a:prstGeom prst="rect">
            <a:avLst/>
          </a:prstGeom>
        </p:spPr>
        <p:txBody>
          <a:bodyPr anchorCtr="0" anchor="t" bIns="360000" lIns="360000" spcFirstLastPara="1" rIns="360000" wrap="square" tIns="360000">
            <a:normAutofit/>
          </a:bodyPr>
          <a:lstStyle>
            <a:lvl1pPr indent="-304800" lvl="0" marL="45720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s pequenas">
  <p:cSld name="CUSTOM_2">
    <p:spTree>
      <p:nvGrpSpPr>
        <p:cNvPr id="103" name="Shape 103"/>
        <p:cNvGrpSpPr/>
        <p:nvPr/>
      </p:nvGrpSpPr>
      <p:grpSpPr>
        <a:xfrm>
          <a:off x="0" y="0"/>
          <a:ext cx="0" cy="0"/>
          <a:chOff x="0" y="0"/>
          <a:chExt cx="0" cy="0"/>
        </a:xfrm>
      </p:grpSpPr>
      <p:sp>
        <p:nvSpPr>
          <p:cNvPr id="104" name="Google Shape;104;p4"/>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4"/>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07" name="Google Shape;107;p4"/>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4"/>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09" name="Google Shape;109;p4"/>
          <p:cNvSpPr/>
          <p:nvPr/>
        </p:nvSpPr>
        <p:spPr>
          <a:xfrm>
            <a:off x="0" y="899100"/>
            <a:ext cx="4607400" cy="423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2" type="body"/>
          </p:nvPr>
        </p:nvSpPr>
        <p:spPr>
          <a:xfrm>
            <a:off x="0" y="900000"/>
            <a:ext cx="45789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foto grande">
  <p:cSld name="CUSTOM_2_1">
    <p:spTree>
      <p:nvGrpSpPr>
        <p:cNvPr id="111" name="Shape 111"/>
        <p:cNvGrpSpPr/>
        <p:nvPr/>
      </p:nvGrpSpPr>
      <p:grpSpPr>
        <a:xfrm>
          <a:off x="0" y="0"/>
          <a:ext cx="0" cy="0"/>
          <a:chOff x="0" y="0"/>
          <a:chExt cx="0" cy="0"/>
        </a:xfrm>
      </p:grpSpPr>
      <p:sp>
        <p:nvSpPr>
          <p:cNvPr id="112" name="Google Shape;112;p5"/>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5"/>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15" name="Google Shape;115;p5"/>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5"/>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17" name="Google Shape;117;p5"/>
          <p:cNvSpPr/>
          <p:nvPr/>
        </p:nvSpPr>
        <p:spPr>
          <a:xfrm>
            <a:off x="0" y="899100"/>
            <a:ext cx="4607400" cy="42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txBox="1"/>
          <p:nvPr>
            <p:ph idx="2" type="body"/>
          </p:nvPr>
        </p:nvSpPr>
        <p:spPr>
          <a:xfrm>
            <a:off x="0" y="900000"/>
            <a:ext cx="46074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código">
  <p:cSld name="CUSTOM_2_1_1">
    <p:spTree>
      <p:nvGrpSpPr>
        <p:cNvPr id="119" name="Shape 119"/>
        <p:cNvGrpSpPr/>
        <p:nvPr/>
      </p:nvGrpSpPr>
      <p:grpSpPr>
        <a:xfrm>
          <a:off x="0" y="0"/>
          <a:ext cx="0" cy="0"/>
          <a:chOff x="0" y="0"/>
          <a:chExt cx="0" cy="0"/>
        </a:xfrm>
      </p:grpSpPr>
      <p:sp>
        <p:nvSpPr>
          <p:cNvPr id="120" name="Google Shape;120;p6"/>
          <p:cNvSpPr/>
          <p:nvPr/>
        </p:nvSpPr>
        <p:spPr>
          <a:xfrm>
            <a:off x="0" y="0"/>
            <a:ext cx="8069700" cy="8991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txBox="1"/>
          <p:nvPr>
            <p:ph idx="1" type="subTitle"/>
          </p:nvPr>
        </p:nvSpPr>
        <p:spPr>
          <a:xfrm>
            <a:off x="360000" y="432000"/>
            <a:ext cx="7709700" cy="361200"/>
          </a:xfrm>
          <a:prstGeom prst="rect">
            <a:avLst/>
          </a:prstGeom>
        </p:spPr>
        <p:txBody>
          <a:bodyPr anchorCtr="0" anchor="t" bIns="91425" lIns="90000" spcFirstLastPara="1" rIns="91425" wrap="square" tIns="90000">
            <a:normAutofit/>
          </a:bodyPr>
          <a:lstStyle>
            <a:lvl1pPr lvl="0" rtl="0">
              <a:spcBef>
                <a:spcPts val="0"/>
              </a:spcBef>
              <a:spcAft>
                <a:spcPts val="0"/>
              </a:spcAft>
              <a:buClr>
                <a:srgbClr val="7F6000"/>
              </a:buClr>
              <a:buSzPts val="1200"/>
              <a:buFont typeface="Fira Sans Medium"/>
              <a:buNone/>
              <a:defRPr sz="1200">
                <a:solidFill>
                  <a:srgbClr val="7F6000"/>
                </a:solidFill>
                <a:latin typeface="Fira Sans Medium"/>
                <a:ea typeface="Fira Sans Medium"/>
                <a:cs typeface="Fira Sans Medium"/>
                <a:sym typeface="Fira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6"/>
          <p:cNvSpPr txBox="1"/>
          <p:nvPr>
            <p:ph type="title"/>
          </p:nvPr>
        </p:nvSpPr>
        <p:spPr>
          <a:xfrm>
            <a:off x="360000" y="144000"/>
            <a:ext cx="7709700" cy="486300"/>
          </a:xfrm>
          <a:prstGeom prst="rect">
            <a:avLst/>
          </a:prstGeom>
        </p:spPr>
        <p:txBody>
          <a:bodyPr anchorCtr="0" anchor="t" bIns="91425" lIns="90000" spcFirstLastPara="1" rIns="90000" wrap="square" tIns="90000">
            <a:normAutofit/>
          </a:bodyPr>
          <a:lstStyle>
            <a:lvl1pPr lvl="0" rtl="0">
              <a:spcBef>
                <a:spcPts val="0"/>
              </a:spcBef>
              <a:spcAft>
                <a:spcPts val="0"/>
              </a:spcAft>
              <a:buClr>
                <a:srgbClr val="7F6000"/>
              </a:buClr>
              <a:buSzPts val="2100"/>
              <a:buFont typeface="Fira Sans ExtraBold"/>
              <a:buNone/>
              <a:defRPr sz="2100">
                <a:solidFill>
                  <a:srgbClr val="7F6000"/>
                </a:solidFill>
                <a:latin typeface="Fira Sans ExtraBold"/>
                <a:ea typeface="Fira Sans ExtraBold"/>
                <a:cs typeface="Fira Sans ExtraBold"/>
                <a:sym typeface="Fira Sans ExtraBold"/>
              </a:defRPr>
            </a:lvl1pPr>
            <a:lvl2pPr lvl="1" rtl="0">
              <a:spcBef>
                <a:spcPts val="0"/>
              </a:spcBef>
              <a:spcAft>
                <a:spcPts val="0"/>
              </a:spcAft>
              <a:buSzPts val="2800"/>
              <a:buFont typeface="Fira Sans"/>
              <a:buNone/>
              <a:defRPr b="1">
                <a:latin typeface="Fira Sans"/>
                <a:ea typeface="Fira Sans"/>
                <a:cs typeface="Fira Sans"/>
                <a:sym typeface="Fira Sans"/>
              </a:defRPr>
            </a:lvl2pPr>
            <a:lvl3pPr lvl="2" rtl="0">
              <a:spcBef>
                <a:spcPts val="0"/>
              </a:spcBef>
              <a:spcAft>
                <a:spcPts val="0"/>
              </a:spcAft>
              <a:buSzPts val="2800"/>
              <a:buFont typeface="Fira Sans"/>
              <a:buNone/>
              <a:defRPr b="1">
                <a:latin typeface="Fira Sans"/>
                <a:ea typeface="Fira Sans"/>
                <a:cs typeface="Fira Sans"/>
                <a:sym typeface="Fira Sans"/>
              </a:defRPr>
            </a:lvl3pPr>
            <a:lvl4pPr lvl="3" rtl="0">
              <a:spcBef>
                <a:spcPts val="0"/>
              </a:spcBef>
              <a:spcAft>
                <a:spcPts val="0"/>
              </a:spcAft>
              <a:buSzPts val="2800"/>
              <a:buFont typeface="Fira Sans"/>
              <a:buNone/>
              <a:defRPr b="1">
                <a:latin typeface="Fira Sans"/>
                <a:ea typeface="Fira Sans"/>
                <a:cs typeface="Fira Sans"/>
                <a:sym typeface="Fira Sans"/>
              </a:defRPr>
            </a:lvl4pPr>
            <a:lvl5pPr lvl="4" rtl="0">
              <a:spcBef>
                <a:spcPts val="0"/>
              </a:spcBef>
              <a:spcAft>
                <a:spcPts val="0"/>
              </a:spcAft>
              <a:buSzPts val="2800"/>
              <a:buFont typeface="Fira Sans"/>
              <a:buNone/>
              <a:defRPr b="1">
                <a:latin typeface="Fira Sans"/>
                <a:ea typeface="Fira Sans"/>
                <a:cs typeface="Fira Sans"/>
                <a:sym typeface="Fira Sans"/>
              </a:defRPr>
            </a:lvl5pPr>
            <a:lvl6pPr lvl="5" rtl="0">
              <a:spcBef>
                <a:spcPts val="0"/>
              </a:spcBef>
              <a:spcAft>
                <a:spcPts val="0"/>
              </a:spcAft>
              <a:buSzPts val="2800"/>
              <a:buFont typeface="Fira Sans"/>
              <a:buNone/>
              <a:defRPr b="1">
                <a:latin typeface="Fira Sans"/>
                <a:ea typeface="Fira Sans"/>
                <a:cs typeface="Fira Sans"/>
                <a:sym typeface="Fira Sans"/>
              </a:defRPr>
            </a:lvl6pPr>
            <a:lvl7pPr lvl="6" rtl="0">
              <a:spcBef>
                <a:spcPts val="0"/>
              </a:spcBef>
              <a:spcAft>
                <a:spcPts val="0"/>
              </a:spcAft>
              <a:buSzPts val="2800"/>
              <a:buFont typeface="Fira Sans"/>
              <a:buNone/>
              <a:defRPr b="1">
                <a:latin typeface="Fira Sans"/>
                <a:ea typeface="Fira Sans"/>
                <a:cs typeface="Fira Sans"/>
                <a:sym typeface="Fira Sans"/>
              </a:defRPr>
            </a:lvl7pPr>
            <a:lvl8pPr lvl="7" rtl="0">
              <a:spcBef>
                <a:spcPts val="0"/>
              </a:spcBef>
              <a:spcAft>
                <a:spcPts val="0"/>
              </a:spcAft>
              <a:buSzPts val="2800"/>
              <a:buFont typeface="Fira Sans"/>
              <a:buNone/>
              <a:defRPr b="1">
                <a:latin typeface="Fira Sans"/>
                <a:ea typeface="Fira Sans"/>
                <a:cs typeface="Fira Sans"/>
                <a:sym typeface="Fira Sans"/>
              </a:defRPr>
            </a:lvl8pPr>
            <a:lvl9pPr lvl="8" rtl="0">
              <a:spcBef>
                <a:spcPts val="0"/>
              </a:spcBef>
              <a:spcAft>
                <a:spcPts val="0"/>
              </a:spcAft>
              <a:buSzPts val="2800"/>
              <a:buFont typeface="Fira Sans"/>
              <a:buNone/>
              <a:defRPr b="1">
                <a:latin typeface="Fira Sans"/>
                <a:ea typeface="Fira Sans"/>
                <a:cs typeface="Fira Sans"/>
                <a:sym typeface="Fira Sans"/>
              </a:defRPr>
            </a:lvl9pPr>
          </a:lstStyle>
          <a:p/>
        </p:txBody>
      </p:sp>
      <p:sp>
        <p:nvSpPr>
          <p:cNvPr id="123" name="Google Shape;123;p6"/>
          <p:cNvSpPr/>
          <p:nvPr/>
        </p:nvSpPr>
        <p:spPr>
          <a:xfrm>
            <a:off x="8069700" y="0"/>
            <a:ext cx="1074600" cy="89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6"/>
          <p:cNvPicPr preferRelativeResize="0"/>
          <p:nvPr/>
        </p:nvPicPr>
        <p:blipFill>
          <a:blip r:embed="rId2">
            <a:alphaModFix/>
          </a:blip>
          <a:stretch>
            <a:fillRect/>
          </a:stretch>
        </p:blipFill>
        <p:spPr>
          <a:xfrm>
            <a:off x="8231575" y="74125"/>
            <a:ext cx="750851" cy="750851"/>
          </a:xfrm>
          <a:prstGeom prst="rect">
            <a:avLst/>
          </a:prstGeom>
          <a:noFill/>
          <a:ln>
            <a:noFill/>
          </a:ln>
        </p:spPr>
      </p:pic>
      <p:sp>
        <p:nvSpPr>
          <p:cNvPr id="125" name="Google Shape;125;p6"/>
          <p:cNvSpPr txBox="1"/>
          <p:nvPr>
            <p:ph idx="2" type="body"/>
          </p:nvPr>
        </p:nvSpPr>
        <p:spPr>
          <a:xfrm>
            <a:off x="0" y="900000"/>
            <a:ext cx="4536600" cy="4244400"/>
          </a:xfrm>
          <a:prstGeom prst="rect">
            <a:avLst/>
          </a:prstGeom>
          <a:solidFill>
            <a:schemeClr val="lt1"/>
          </a:solidFill>
        </p:spPr>
        <p:txBody>
          <a:bodyPr anchorCtr="0" anchor="t" bIns="360000" lIns="360000" spcFirstLastPara="1" rIns="360000" wrap="square" tIns="360000">
            <a:normAutofit/>
          </a:bodyPr>
          <a:lstStyle>
            <a:lvl1pPr indent="-304800" lvl="0" marL="457200" rtl="0">
              <a:spcBef>
                <a:spcPts val="0"/>
              </a:spcBef>
              <a:spcAft>
                <a:spcPts val="0"/>
              </a:spcAft>
              <a:buClr>
                <a:srgbClr val="F1C232"/>
              </a:buClr>
              <a:buSzPts val="1200"/>
              <a:buFont typeface="Fira Sans"/>
              <a:buChar char="●"/>
              <a:defRPr sz="1200">
                <a:solidFill>
                  <a:srgbClr val="434343"/>
                </a:solidFill>
                <a:latin typeface="Fira Sans"/>
                <a:ea typeface="Fira Sans"/>
                <a:cs typeface="Fira Sans"/>
                <a:sym typeface="Fira Sans"/>
              </a:defRPr>
            </a:lvl1pPr>
            <a:lvl2pPr indent="-317500" lvl="1" marL="914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2pPr>
            <a:lvl3pPr indent="-317500" lvl="2" marL="1371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3pPr>
            <a:lvl4pPr indent="-317500" lvl="3" marL="1828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4pPr>
            <a:lvl5pPr indent="-317500" lvl="4" marL="22860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5pPr>
            <a:lvl6pPr indent="-317500" lvl="5" marL="27432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6pPr>
            <a:lvl7pPr indent="-317500" lvl="6" marL="32004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7pPr>
            <a:lvl8pPr indent="-317500" lvl="7" marL="36576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8pPr>
            <a:lvl9pPr indent="-317500" lvl="8" marL="4114800" rtl="0">
              <a:spcBef>
                <a:spcPts val="0"/>
              </a:spcBef>
              <a:spcAft>
                <a:spcPts val="0"/>
              </a:spcAft>
              <a:buClr>
                <a:srgbClr val="F1C232"/>
              </a:buClr>
              <a:buSzPts val="1400"/>
              <a:buFont typeface="Fira Sans"/>
              <a:buChar char="■"/>
              <a:defRPr>
                <a:solidFill>
                  <a:srgbClr val="434343"/>
                </a:solidFill>
                <a:latin typeface="Fira Sans"/>
                <a:ea typeface="Fira Sans"/>
                <a:cs typeface="Fira Sans"/>
                <a:sym typeface="Fira Sans"/>
              </a:defRPr>
            </a:lvl9pPr>
          </a:lstStyle>
          <a:p/>
        </p:txBody>
      </p:sp>
      <p:sp>
        <p:nvSpPr>
          <p:cNvPr id="126" name="Google Shape;126;p6"/>
          <p:cNvSpPr txBox="1"/>
          <p:nvPr>
            <p:ph idx="3" type="body"/>
          </p:nvPr>
        </p:nvSpPr>
        <p:spPr>
          <a:xfrm>
            <a:off x="4536600" y="900000"/>
            <a:ext cx="4607400" cy="4244400"/>
          </a:xfrm>
          <a:prstGeom prst="rect">
            <a:avLst/>
          </a:prstGeom>
          <a:solidFill>
            <a:srgbClr val="1C1C1C"/>
          </a:solidFill>
          <a:ln>
            <a:noFill/>
          </a:ln>
        </p:spPr>
        <p:txBody>
          <a:bodyPr anchorCtr="0" anchor="t" bIns="360000" lIns="360000" spcFirstLastPara="1" rIns="360000" wrap="square" tIns="360000">
            <a:normAutofit/>
          </a:bodyPr>
          <a:lstStyle>
            <a:lvl1pPr indent="-304800" lvl="0" marL="457200" rtl="0">
              <a:spcBef>
                <a:spcPts val="0"/>
              </a:spcBef>
              <a:spcAft>
                <a:spcPts val="0"/>
              </a:spcAft>
              <a:buClr>
                <a:schemeClr val="lt1"/>
              </a:buClr>
              <a:buSzPts val="1200"/>
              <a:buFont typeface="Fira Sans"/>
              <a:buChar char="●"/>
              <a:defRPr sz="1200">
                <a:solidFill>
                  <a:schemeClr val="lt1"/>
                </a:solidFill>
                <a:latin typeface="Fira Sans"/>
                <a:ea typeface="Fira Sans"/>
                <a:cs typeface="Fira Sans"/>
                <a:sym typeface="Fira Sans"/>
              </a:defRPr>
            </a:lvl1pPr>
            <a:lvl2pPr indent="-317500" lvl="1" marL="914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2pPr>
            <a:lvl3pPr indent="-317500" lvl="2" marL="1371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3pPr>
            <a:lvl4pPr indent="-317500" lvl="3" marL="1828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4pPr>
            <a:lvl5pPr indent="-317500" lvl="4" marL="22860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5pPr>
            <a:lvl6pPr indent="-317500" lvl="5" marL="27432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6pPr>
            <a:lvl7pPr indent="-317500" lvl="6" marL="32004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7pPr>
            <a:lvl8pPr indent="-317500" lvl="7" marL="36576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8pPr>
            <a:lvl9pPr indent="-317500" lvl="8" marL="4114800" rtl="0">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p:cSld name="CUSTOM_1">
    <p:bg>
      <p:bgPr>
        <a:gradFill>
          <a:gsLst>
            <a:gs pos="0">
              <a:srgbClr val="FFC002"/>
            </a:gs>
            <a:gs pos="100000">
              <a:srgbClr val="F1C232"/>
            </a:gs>
          </a:gsLst>
          <a:lin ang="10801400" scaled="0"/>
        </a:gradFill>
      </p:bgPr>
    </p:bg>
    <p:spTree>
      <p:nvGrpSpPr>
        <p:cNvPr id="127" name="Shape 127"/>
        <p:cNvGrpSpPr/>
        <p:nvPr/>
      </p:nvGrpSpPr>
      <p:grpSpPr>
        <a:xfrm>
          <a:off x="0" y="0"/>
          <a:ext cx="0" cy="0"/>
          <a:chOff x="0" y="0"/>
          <a:chExt cx="0" cy="0"/>
        </a:xfrm>
      </p:grpSpPr>
      <p:sp>
        <p:nvSpPr>
          <p:cNvPr id="128" name="Google Shape;128;p7"/>
          <p:cNvSpPr txBox="1"/>
          <p:nvPr>
            <p:ph type="title"/>
          </p:nvPr>
        </p:nvSpPr>
        <p:spPr>
          <a:xfrm>
            <a:off x="0" y="0"/>
            <a:ext cx="9144000" cy="5129100"/>
          </a:xfrm>
          <a:prstGeom prst="rect">
            <a:avLst/>
          </a:prstGeom>
          <a:ln cap="flat" cmpd="sng" w="9525">
            <a:solidFill>
              <a:srgbClr val="7F6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a:spcBef>
                <a:spcPts val="0"/>
              </a:spcBef>
              <a:spcAft>
                <a:spcPts val="0"/>
              </a:spcAft>
              <a:buClr>
                <a:srgbClr val="7F6000"/>
              </a:buClr>
              <a:buSzPts val="2800"/>
              <a:buNone/>
              <a:defRPr>
                <a:solidFill>
                  <a:srgbClr val="7F6000"/>
                </a:solidFill>
              </a:defRPr>
            </a:lvl2pPr>
            <a:lvl3pPr lvl="2">
              <a:spcBef>
                <a:spcPts val="0"/>
              </a:spcBef>
              <a:spcAft>
                <a:spcPts val="0"/>
              </a:spcAft>
              <a:buClr>
                <a:srgbClr val="7F6000"/>
              </a:buClr>
              <a:buSzPts val="2800"/>
              <a:buNone/>
              <a:defRPr>
                <a:solidFill>
                  <a:srgbClr val="7F6000"/>
                </a:solidFill>
              </a:defRPr>
            </a:lvl3pPr>
            <a:lvl4pPr lvl="3">
              <a:spcBef>
                <a:spcPts val="0"/>
              </a:spcBef>
              <a:spcAft>
                <a:spcPts val="0"/>
              </a:spcAft>
              <a:buClr>
                <a:srgbClr val="7F6000"/>
              </a:buClr>
              <a:buSzPts val="2800"/>
              <a:buNone/>
              <a:defRPr>
                <a:solidFill>
                  <a:srgbClr val="7F6000"/>
                </a:solidFill>
              </a:defRPr>
            </a:lvl4pPr>
            <a:lvl5pPr lvl="4">
              <a:spcBef>
                <a:spcPts val="0"/>
              </a:spcBef>
              <a:spcAft>
                <a:spcPts val="0"/>
              </a:spcAft>
              <a:buClr>
                <a:srgbClr val="7F6000"/>
              </a:buClr>
              <a:buSzPts val="2800"/>
              <a:buNone/>
              <a:defRPr>
                <a:solidFill>
                  <a:srgbClr val="7F6000"/>
                </a:solidFill>
              </a:defRPr>
            </a:lvl5pPr>
            <a:lvl6pPr lvl="5">
              <a:spcBef>
                <a:spcPts val="0"/>
              </a:spcBef>
              <a:spcAft>
                <a:spcPts val="0"/>
              </a:spcAft>
              <a:buClr>
                <a:srgbClr val="7F6000"/>
              </a:buClr>
              <a:buSzPts val="2800"/>
              <a:buNone/>
              <a:defRPr>
                <a:solidFill>
                  <a:srgbClr val="7F6000"/>
                </a:solidFill>
              </a:defRPr>
            </a:lvl6pPr>
            <a:lvl7pPr lvl="6">
              <a:spcBef>
                <a:spcPts val="0"/>
              </a:spcBef>
              <a:spcAft>
                <a:spcPts val="0"/>
              </a:spcAft>
              <a:buClr>
                <a:srgbClr val="7F6000"/>
              </a:buClr>
              <a:buSzPts val="2800"/>
              <a:buNone/>
              <a:defRPr>
                <a:solidFill>
                  <a:srgbClr val="7F6000"/>
                </a:solidFill>
              </a:defRPr>
            </a:lvl7pPr>
            <a:lvl8pPr lvl="7">
              <a:spcBef>
                <a:spcPts val="0"/>
              </a:spcBef>
              <a:spcAft>
                <a:spcPts val="0"/>
              </a:spcAft>
              <a:buClr>
                <a:srgbClr val="7F6000"/>
              </a:buClr>
              <a:buSzPts val="2800"/>
              <a:buNone/>
              <a:defRPr>
                <a:solidFill>
                  <a:srgbClr val="7F6000"/>
                </a:solidFill>
              </a:defRPr>
            </a:lvl8pPr>
            <a:lvl9pPr lvl="8">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com big título 1">
  <p:cSld name="CUSTOM_1_1">
    <p:bg>
      <p:bgPr>
        <a:gradFill>
          <a:gsLst>
            <a:gs pos="0">
              <a:srgbClr val="FFC002"/>
            </a:gs>
            <a:gs pos="100000">
              <a:srgbClr val="F1C232"/>
            </a:gs>
          </a:gsLst>
          <a:lin ang="10801400" scaled="0"/>
        </a:gradFill>
      </p:bgPr>
    </p:bg>
    <p:spTree>
      <p:nvGrpSpPr>
        <p:cNvPr id="129" name="Shape 129"/>
        <p:cNvGrpSpPr/>
        <p:nvPr/>
      </p:nvGrpSpPr>
      <p:grpSpPr>
        <a:xfrm>
          <a:off x="0" y="0"/>
          <a:ext cx="0" cy="0"/>
          <a:chOff x="0" y="0"/>
          <a:chExt cx="0" cy="0"/>
        </a:xfrm>
      </p:grpSpPr>
      <p:sp>
        <p:nvSpPr>
          <p:cNvPr id="130" name="Google Shape;130;p8"/>
          <p:cNvSpPr txBox="1"/>
          <p:nvPr>
            <p:ph type="title"/>
          </p:nvPr>
        </p:nvSpPr>
        <p:spPr>
          <a:xfrm>
            <a:off x="0" y="0"/>
            <a:ext cx="9144000" cy="5129100"/>
          </a:xfrm>
          <a:prstGeom prst="rect">
            <a:avLst/>
          </a:prstGeom>
          <a:solidFill>
            <a:schemeClr val="lt1"/>
          </a:solidFill>
          <a:ln>
            <a:noFill/>
          </a:ln>
        </p:spPr>
        <p:txBody>
          <a:bodyPr anchorCtr="0" anchor="ctr" bIns="91425" lIns="91425" spcFirstLastPara="1" rIns="91425" wrap="square" tIns="91425">
            <a:normAutofit/>
          </a:bodyPr>
          <a:lstStyle>
            <a:lvl1pPr lvl="0" rtl="0" algn="ctr">
              <a:spcBef>
                <a:spcPts val="0"/>
              </a:spcBef>
              <a:spcAft>
                <a:spcPts val="0"/>
              </a:spcAft>
              <a:buClr>
                <a:srgbClr val="7F6000"/>
              </a:buClr>
              <a:buSzPts val="4000"/>
              <a:buFont typeface="Fira Sans ExtraBold"/>
              <a:buNone/>
              <a:defRPr sz="4000">
                <a:solidFill>
                  <a:srgbClr val="7F6000"/>
                </a:solidFill>
                <a:latin typeface="Fira Sans ExtraBold"/>
                <a:ea typeface="Fira Sans ExtraBold"/>
                <a:cs typeface="Fira Sans ExtraBold"/>
                <a:sym typeface="Fira Sans ExtraBold"/>
              </a:defRPr>
            </a:lvl1pPr>
            <a:lvl2pPr lvl="1" rtl="0">
              <a:spcBef>
                <a:spcPts val="0"/>
              </a:spcBef>
              <a:spcAft>
                <a:spcPts val="0"/>
              </a:spcAft>
              <a:buClr>
                <a:srgbClr val="7F6000"/>
              </a:buClr>
              <a:buSzPts val="2800"/>
              <a:buNone/>
              <a:defRPr>
                <a:solidFill>
                  <a:srgbClr val="7F6000"/>
                </a:solidFill>
              </a:defRPr>
            </a:lvl2pPr>
            <a:lvl3pPr lvl="2" rtl="0">
              <a:spcBef>
                <a:spcPts val="0"/>
              </a:spcBef>
              <a:spcAft>
                <a:spcPts val="0"/>
              </a:spcAft>
              <a:buClr>
                <a:srgbClr val="7F6000"/>
              </a:buClr>
              <a:buSzPts val="2800"/>
              <a:buNone/>
              <a:defRPr>
                <a:solidFill>
                  <a:srgbClr val="7F6000"/>
                </a:solidFill>
              </a:defRPr>
            </a:lvl3pPr>
            <a:lvl4pPr lvl="3" rtl="0">
              <a:spcBef>
                <a:spcPts val="0"/>
              </a:spcBef>
              <a:spcAft>
                <a:spcPts val="0"/>
              </a:spcAft>
              <a:buClr>
                <a:srgbClr val="7F6000"/>
              </a:buClr>
              <a:buSzPts val="2800"/>
              <a:buNone/>
              <a:defRPr>
                <a:solidFill>
                  <a:srgbClr val="7F6000"/>
                </a:solidFill>
              </a:defRPr>
            </a:lvl4pPr>
            <a:lvl5pPr lvl="4" rtl="0">
              <a:spcBef>
                <a:spcPts val="0"/>
              </a:spcBef>
              <a:spcAft>
                <a:spcPts val="0"/>
              </a:spcAft>
              <a:buClr>
                <a:srgbClr val="7F6000"/>
              </a:buClr>
              <a:buSzPts val="2800"/>
              <a:buNone/>
              <a:defRPr>
                <a:solidFill>
                  <a:srgbClr val="7F6000"/>
                </a:solidFill>
              </a:defRPr>
            </a:lvl5pPr>
            <a:lvl6pPr lvl="5" rtl="0">
              <a:spcBef>
                <a:spcPts val="0"/>
              </a:spcBef>
              <a:spcAft>
                <a:spcPts val="0"/>
              </a:spcAft>
              <a:buClr>
                <a:srgbClr val="7F6000"/>
              </a:buClr>
              <a:buSzPts val="2800"/>
              <a:buNone/>
              <a:defRPr>
                <a:solidFill>
                  <a:srgbClr val="7F6000"/>
                </a:solidFill>
              </a:defRPr>
            </a:lvl6pPr>
            <a:lvl7pPr lvl="6" rtl="0">
              <a:spcBef>
                <a:spcPts val="0"/>
              </a:spcBef>
              <a:spcAft>
                <a:spcPts val="0"/>
              </a:spcAft>
              <a:buClr>
                <a:srgbClr val="7F6000"/>
              </a:buClr>
              <a:buSzPts val="2800"/>
              <a:buNone/>
              <a:defRPr>
                <a:solidFill>
                  <a:srgbClr val="7F6000"/>
                </a:solidFill>
              </a:defRPr>
            </a:lvl7pPr>
            <a:lvl8pPr lvl="7" rtl="0">
              <a:spcBef>
                <a:spcPts val="0"/>
              </a:spcBef>
              <a:spcAft>
                <a:spcPts val="0"/>
              </a:spcAft>
              <a:buClr>
                <a:srgbClr val="7F6000"/>
              </a:buClr>
              <a:buSzPts val="2800"/>
              <a:buNone/>
              <a:defRPr>
                <a:solidFill>
                  <a:srgbClr val="7F6000"/>
                </a:solidFill>
              </a:defRPr>
            </a:lvl8pPr>
            <a:lvl9pPr lvl="8" rtl="0">
              <a:spcBef>
                <a:spcPts val="0"/>
              </a:spcBef>
              <a:spcAft>
                <a:spcPts val="0"/>
              </a:spcAft>
              <a:buClr>
                <a:srgbClr val="7F6000"/>
              </a:buClr>
              <a:buSzPts val="2800"/>
              <a:buNone/>
              <a:defRPr>
                <a:solidFill>
                  <a:srgbClr val="7F6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spTree>
      <p:nvGrpSpPr>
        <p:cNvPr id="131" name="Shape 131"/>
        <p:cNvGrpSpPr/>
        <p:nvPr/>
      </p:nvGrpSpPr>
      <p:grpSpPr>
        <a:xfrm>
          <a:off x="0" y="0"/>
          <a:ext cx="0" cy="0"/>
          <a:chOff x="0" y="0"/>
          <a:chExt cx="0" cy="0"/>
        </a:xfrm>
      </p:grpSpPr>
      <p:sp>
        <p:nvSpPr>
          <p:cNvPr id="132" name="Google Shape;132;p9"/>
          <p:cNvSpPr txBox="1"/>
          <p:nvPr>
            <p:ph idx="1" type="body"/>
          </p:nvPr>
        </p:nvSpPr>
        <p:spPr>
          <a:xfrm>
            <a:off x="892969" y="3355330"/>
            <a:ext cx="7358100" cy="262800"/>
          </a:xfrm>
          <a:prstGeom prst="rect">
            <a:avLst/>
          </a:prstGeom>
          <a:noFill/>
          <a:ln>
            <a:noFill/>
          </a:ln>
        </p:spPr>
        <p:txBody>
          <a:bodyPr anchorCtr="0" anchor="t" bIns="32750" lIns="32750" spcFirstLastPara="1" rIns="32750" wrap="square" tIns="32750">
            <a:normAutofit/>
          </a:bodyPr>
          <a:lstStyle>
            <a:lvl1pPr indent="-228600" lvl="0" marL="457200" rtl="0" algn="ctr">
              <a:lnSpc>
                <a:spcPct val="100000"/>
              </a:lnSpc>
              <a:spcBef>
                <a:spcPts val="0"/>
              </a:spcBef>
              <a:spcAft>
                <a:spcPts val="0"/>
              </a:spcAft>
              <a:buClr>
                <a:srgbClr val="000000"/>
              </a:buClr>
              <a:buSzPts val="1700"/>
              <a:buFont typeface="Helvetica Neue"/>
              <a:buNone/>
              <a:defRPr sz="1700">
                <a:solidFill>
                  <a:srgbClr val="000000"/>
                </a:solidFill>
                <a:latin typeface="Helvetica Neue"/>
                <a:ea typeface="Helvetica Neue"/>
                <a:cs typeface="Helvetica Neue"/>
                <a:sym typeface="Helvetica Neue"/>
              </a:defRPr>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3" name="Google Shape;133;p9"/>
          <p:cNvSpPr txBox="1"/>
          <p:nvPr>
            <p:ph idx="2" type="body"/>
          </p:nvPr>
        </p:nvSpPr>
        <p:spPr>
          <a:xfrm>
            <a:off x="892969" y="2263676"/>
            <a:ext cx="7358100" cy="375000"/>
          </a:xfrm>
          <a:prstGeom prst="rect">
            <a:avLst/>
          </a:prstGeom>
          <a:noFill/>
          <a:ln>
            <a:noFill/>
          </a:ln>
        </p:spPr>
        <p:txBody>
          <a:bodyPr anchorCtr="0" anchor="ctr" bIns="32750" lIns="32750" spcFirstLastPara="1" rIns="32750" wrap="square" tIns="32750">
            <a:normAutofit/>
          </a:bodyPr>
          <a:lstStyle>
            <a:lvl1pPr indent="-228600" lvl="0" marL="457200" rtl="0" algn="ctr">
              <a:lnSpc>
                <a:spcPct val="100000"/>
              </a:lnSpc>
              <a:spcBef>
                <a:spcPts val="1500"/>
              </a:spcBef>
              <a:spcAft>
                <a:spcPts val="0"/>
              </a:spcAft>
              <a:buClr>
                <a:srgbClr val="747474"/>
              </a:buClr>
              <a:buSzPts val="2600"/>
              <a:buFont typeface="Helvetica Neue Light"/>
              <a:buNone/>
              <a:defRPr sz="2600"/>
            </a:lvl1pPr>
            <a:lvl2pPr indent="-285750" lvl="1" marL="914400" rtl="0" algn="l">
              <a:lnSpc>
                <a:spcPct val="100000"/>
              </a:lnSpc>
              <a:spcBef>
                <a:spcPts val="2700"/>
              </a:spcBef>
              <a:spcAft>
                <a:spcPts val="0"/>
              </a:spcAft>
              <a:buClr>
                <a:srgbClr val="747474"/>
              </a:buClr>
              <a:buSzPts val="900"/>
              <a:buChar char="•"/>
              <a:defRPr/>
            </a:lvl2pPr>
            <a:lvl3pPr indent="-285750" lvl="2" marL="1371600" rtl="0" algn="l">
              <a:lnSpc>
                <a:spcPct val="100000"/>
              </a:lnSpc>
              <a:spcBef>
                <a:spcPts val="2700"/>
              </a:spcBef>
              <a:spcAft>
                <a:spcPts val="0"/>
              </a:spcAft>
              <a:buClr>
                <a:srgbClr val="747474"/>
              </a:buClr>
              <a:buSzPts val="900"/>
              <a:buChar char="•"/>
              <a:defRPr/>
            </a:lvl3pPr>
            <a:lvl4pPr indent="-285750" lvl="3" marL="1828800" rtl="0" algn="l">
              <a:lnSpc>
                <a:spcPct val="100000"/>
              </a:lnSpc>
              <a:spcBef>
                <a:spcPts val="2700"/>
              </a:spcBef>
              <a:spcAft>
                <a:spcPts val="0"/>
              </a:spcAft>
              <a:buClr>
                <a:srgbClr val="747474"/>
              </a:buClr>
              <a:buSzPts val="900"/>
              <a:buChar char="•"/>
              <a:defRPr/>
            </a:lvl4pPr>
            <a:lvl5pPr indent="-285750" lvl="4" marL="2286000" rtl="0" algn="l">
              <a:lnSpc>
                <a:spcPct val="100000"/>
              </a:lnSpc>
              <a:spcBef>
                <a:spcPts val="2700"/>
              </a:spcBef>
              <a:spcAft>
                <a:spcPts val="0"/>
              </a:spcAft>
              <a:buClr>
                <a:srgbClr val="747474"/>
              </a:buClr>
              <a:buSzPts val="900"/>
              <a:buChar char="•"/>
              <a:defRPr/>
            </a:lvl5pPr>
            <a:lvl6pPr indent="-285750" lvl="5" marL="2743200" rtl="0" algn="l">
              <a:lnSpc>
                <a:spcPct val="100000"/>
              </a:lnSpc>
              <a:spcBef>
                <a:spcPts val="2700"/>
              </a:spcBef>
              <a:spcAft>
                <a:spcPts val="0"/>
              </a:spcAft>
              <a:buClr>
                <a:srgbClr val="747474"/>
              </a:buClr>
              <a:buSzPts val="900"/>
              <a:buChar char="•"/>
              <a:defRPr/>
            </a:lvl6pPr>
            <a:lvl7pPr indent="-285750" lvl="6" marL="3200400" rtl="0" algn="l">
              <a:lnSpc>
                <a:spcPct val="100000"/>
              </a:lnSpc>
              <a:spcBef>
                <a:spcPts val="2700"/>
              </a:spcBef>
              <a:spcAft>
                <a:spcPts val="0"/>
              </a:spcAft>
              <a:buClr>
                <a:srgbClr val="747474"/>
              </a:buClr>
              <a:buSzPts val="900"/>
              <a:buChar char="•"/>
              <a:defRPr/>
            </a:lvl7pPr>
            <a:lvl8pPr indent="-285750" lvl="7" marL="3657600" rtl="0" algn="l">
              <a:lnSpc>
                <a:spcPct val="100000"/>
              </a:lnSpc>
              <a:spcBef>
                <a:spcPts val="2700"/>
              </a:spcBef>
              <a:spcAft>
                <a:spcPts val="0"/>
              </a:spcAft>
              <a:buClr>
                <a:srgbClr val="747474"/>
              </a:buClr>
              <a:buSzPts val="900"/>
              <a:buChar char="•"/>
              <a:defRPr/>
            </a:lvl8pPr>
            <a:lvl9pPr indent="-285750" lvl="8" marL="4114800" rtl="0" algn="l">
              <a:lnSpc>
                <a:spcPct val="100000"/>
              </a:lnSpc>
              <a:spcBef>
                <a:spcPts val="2700"/>
              </a:spcBef>
              <a:spcAft>
                <a:spcPts val="0"/>
              </a:spcAft>
              <a:buClr>
                <a:srgbClr val="747474"/>
              </a:buClr>
              <a:buSzPts val="900"/>
              <a:buChar char="•"/>
              <a:defRPr/>
            </a:lvl9pPr>
          </a:lstStyle>
          <a:p/>
        </p:txBody>
      </p:sp>
      <p:sp>
        <p:nvSpPr>
          <p:cNvPr id="134" name="Google Shape;134;p9"/>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rmAutofit fontScale="77500" lnSpcReduction="20000"/>
          </a:bodyPr>
          <a:lstStyle>
            <a:lvl1pPr indent="0" lvl="0"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5.jp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mailto:colmeiacct@gmail.com"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idx="2" type="ctrTitle"/>
          </p:nvPr>
        </p:nvSpPr>
        <p:spPr>
          <a:xfrm>
            <a:off x="2090550" y="1342350"/>
            <a:ext cx="4962900" cy="155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0" name="Google Shape;140;p10"/>
          <p:cNvSpPr/>
          <p:nvPr/>
        </p:nvSpPr>
        <p:spPr>
          <a:xfrm>
            <a:off x="0" y="0"/>
            <a:ext cx="9144000" cy="4244400"/>
          </a:xfrm>
          <a:prstGeom prst="rect">
            <a:avLst/>
          </a:prstGeom>
          <a:gradFill>
            <a:gsLst>
              <a:gs pos="0">
                <a:srgbClr val="FFC002"/>
              </a:gs>
              <a:gs pos="100000">
                <a:srgbClr val="F1C23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0"/>
          <p:cNvGrpSpPr/>
          <p:nvPr/>
        </p:nvGrpSpPr>
        <p:grpSpPr>
          <a:xfrm>
            <a:off x="-163937" y="-1297787"/>
            <a:ext cx="11352775" cy="9960650"/>
            <a:chOff x="-163937" y="-1297787"/>
            <a:chExt cx="11352775" cy="9960650"/>
          </a:xfrm>
        </p:grpSpPr>
        <p:grpSp>
          <p:nvGrpSpPr>
            <p:cNvPr id="142" name="Google Shape;142;p10"/>
            <p:cNvGrpSpPr/>
            <p:nvPr/>
          </p:nvGrpSpPr>
          <p:grpSpPr>
            <a:xfrm rot="5400000">
              <a:off x="-2140775" y="679050"/>
              <a:ext cx="9960650" cy="6006975"/>
              <a:chOff x="-279425" y="-171700"/>
              <a:chExt cx="9960650" cy="6006975"/>
            </a:xfrm>
          </p:grpSpPr>
          <p:grpSp>
            <p:nvGrpSpPr>
              <p:cNvPr id="143" name="Google Shape;143;p10"/>
              <p:cNvGrpSpPr/>
              <p:nvPr/>
            </p:nvGrpSpPr>
            <p:grpSpPr>
              <a:xfrm>
                <a:off x="-279425" y="-171700"/>
                <a:ext cx="9960650" cy="1999525"/>
                <a:chOff x="-279425" y="-171700"/>
                <a:chExt cx="9960650" cy="1999525"/>
              </a:xfrm>
            </p:grpSpPr>
            <p:sp>
              <p:nvSpPr>
                <p:cNvPr id="144" name="Google Shape;144;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0"/>
              <p:cNvGrpSpPr/>
              <p:nvPr/>
            </p:nvGrpSpPr>
            <p:grpSpPr>
              <a:xfrm>
                <a:off x="-279425" y="1162350"/>
                <a:ext cx="9960650" cy="1999525"/>
                <a:chOff x="-279425" y="-171700"/>
                <a:chExt cx="9960650" cy="1999525"/>
              </a:xfrm>
            </p:grpSpPr>
            <p:sp>
              <p:nvSpPr>
                <p:cNvPr id="153" name="Google Shape;153;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0"/>
              <p:cNvGrpSpPr/>
              <p:nvPr/>
            </p:nvGrpSpPr>
            <p:grpSpPr>
              <a:xfrm>
                <a:off x="-279425" y="2501700"/>
                <a:ext cx="9960650" cy="1999525"/>
                <a:chOff x="-279425" y="-171700"/>
                <a:chExt cx="9960650" cy="1999525"/>
              </a:xfrm>
            </p:grpSpPr>
            <p:sp>
              <p:nvSpPr>
                <p:cNvPr id="162" name="Google Shape;162;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0"/>
              <p:cNvGrpSpPr/>
              <p:nvPr/>
            </p:nvGrpSpPr>
            <p:grpSpPr>
              <a:xfrm>
                <a:off x="-279425" y="3835750"/>
                <a:ext cx="9960650" cy="1999525"/>
                <a:chOff x="-279425" y="-171700"/>
                <a:chExt cx="9960650" cy="1999525"/>
              </a:xfrm>
            </p:grpSpPr>
            <p:sp>
              <p:nvSpPr>
                <p:cNvPr id="171" name="Google Shape;171;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 name="Google Shape;179;p10"/>
            <p:cNvGrpSpPr/>
            <p:nvPr/>
          </p:nvGrpSpPr>
          <p:grpSpPr>
            <a:xfrm rot="5400000">
              <a:off x="3205025" y="679050"/>
              <a:ext cx="9960650" cy="6006975"/>
              <a:chOff x="-279425" y="-171700"/>
              <a:chExt cx="9960650" cy="6006975"/>
            </a:xfrm>
          </p:grpSpPr>
          <p:grpSp>
            <p:nvGrpSpPr>
              <p:cNvPr id="180" name="Google Shape;180;p10"/>
              <p:cNvGrpSpPr/>
              <p:nvPr/>
            </p:nvGrpSpPr>
            <p:grpSpPr>
              <a:xfrm>
                <a:off x="-279425" y="-171700"/>
                <a:ext cx="9960650" cy="1999525"/>
                <a:chOff x="-279425" y="-171700"/>
                <a:chExt cx="9960650" cy="1999525"/>
              </a:xfrm>
            </p:grpSpPr>
            <p:sp>
              <p:nvSpPr>
                <p:cNvPr id="181" name="Google Shape;181;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0"/>
              <p:cNvGrpSpPr/>
              <p:nvPr/>
            </p:nvGrpSpPr>
            <p:grpSpPr>
              <a:xfrm>
                <a:off x="-279425" y="1162350"/>
                <a:ext cx="9960650" cy="1999525"/>
                <a:chOff x="-279425" y="-171700"/>
                <a:chExt cx="9960650" cy="1999525"/>
              </a:xfrm>
            </p:grpSpPr>
            <p:sp>
              <p:nvSpPr>
                <p:cNvPr id="190" name="Google Shape;190;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0"/>
              <p:cNvGrpSpPr/>
              <p:nvPr/>
            </p:nvGrpSpPr>
            <p:grpSpPr>
              <a:xfrm>
                <a:off x="-279425" y="2501700"/>
                <a:ext cx="9960650" cy="1999525"/>
                <a:chOff x="-279425" y="-171700"/>
                <a:chExt cx="9960650" cy="1999525"/>
              </a:xfrm>
            </p:grpSpPr>
            <p:sp>
              <p:nvSpPr>
                <p:cNvPr id="199" name="Google Shape;199;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0"/>
              <p:cNvGrpSpPr/>
              <p:nvPr/>
            </p:nvGrpSpPr>
            <p:grpSpPr>
              <a:xfrm>
                <a:off x="-279425" y="3835750"/>
                <a:ext cx="9960650" cy="1999525"/>
                <a:chOff x="-279425" y="-171700"/>
                <a:chExt cx="9960650" cy="1999525"/>
              </a:xfrm>
            </p:grpSpPr>
            <p:sp>
              <p:nvSpPr>
                <p:cNvPr id="208" name="Google Shape;208;p10"/>
                <p:cNvSpPr/>
                <p:nvPr/>
              </p:nvSpPr>
              <p:spPr>
                <a:xfrm>
                  <a:off x="-279425"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926650"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21484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33584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4890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575107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6949350" y="-171700"/>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8143725" y="495825"/>
                  <a:ext cx="1537500" cy="1332000"/>
                </a:xfrm>
                <a:prstGeom prst="hexagon">
                  <a:avLst>
                    <a:gd fmla="val 25000" name="adj"/>
                    <a:gd fmla="val 115470" name="vf"/>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6" name="Google Shape;216;p10"/>
          <p:cNvSpPr/>
          <p:nvPr/>
        </p:nvSpPr>
        <p:spPr>
          <a:xfrm>
            <a:off x="2090550" y="1342350"/>
            <a:ext cx="4962900" cy="1559700"/>
          </a:xfrm>
          <a:prstGeom prst="rect">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10"/>
          <p:cNvPicPr preferRelativeResize="0"/>
          <p:nvPr/>
        </p:nvPicPr>
        <p:blipFill>
          <a:blip r:embed="rId3">
            <a:alphaModFix/>
          </a:blip>
          <a:stretch>
            <a:fillRect/>
          </a:stretch>
        </p:blipFill>
        <p:spPr>
          <a:xfrm rot="710004">
            <a:off x="-1875598" y="1521599"/>
            <a:ext cx="5143504" cy="5143504"/>
          </a:xfrm>
          <a:prstGeom prst="rect">
            <a:avLst/>
          </a:prstGeom>
          <a:noFill/>
          <a:ln>
            <a:noFill/>
          </a:ln>
        </p:spPr>
      </p:pic>
      <p:sp>
        <p:nvSpPr>
          <p:cNvPr id="218" name="Google Shape;218;p10"/>
          <p:cNvSpPr/>
          <p:nvPr/>
        </p:nvSpPr>
        <p:spPr>
          <a:xfrm>
            <a:off x="0" y="4244400"/>
            <a:ext cx="9144000" cy="89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10"/>
          <p:cNvPicPr preferRelativeResize="0"/>
          <p:nvPr/>
        </p:nvPicPr>
        <p:blipFill>
          <a:blip r:embed="rId4">
            <a:alphaModFix/>
          </a:blip>
          <a:stretch>
            <a:fillRect/>
          </a:stretch>
        </p:blipFill>
        <p:spPr>
          <a:xfrm>
            <a:off x="536100" y="4341687"/>
            <a:ext cx="1739150" cy="704525"/>
          </a:xfrm>
          <a:prstGeom prst="rect">
            <a:avLst/>
          </a:prstGeom>
          <a:noFill/>
          <a:ln>
            <a:noFill/>
          </a:ln>
        </p:spPr>
      </p:pic>
      <p:pic>
        <p:nvPicPr>
          <p:cNvPr id="220" name="Google Shape;220;p10"/>
          <p:cNvPicPr preferRelativeResize="0"/>
          <p:nvPr/>
        </p:nvPicPr>
        <p:blipFill>
          <a:blip r:embed="rId5">
            <a:alphaModFix/>
          </a:blip>
          <a:stretch>
            <a:fillRect/>
          </a:stretch>
        </p:blipFill>
        <p:spPr>
          <a:xfrm>
            <a:off x="8150375" y="4318513"/>
            <a:ext cx="750851" cy="750851"/>
          </a:xfrm>
          <a:prstGeom prst="rect">
            <a:avLst/>
          </a:prstGeom>
          <a:noFill/>
          <a:ln>
            <a:noFill/>
          </a:ln>
        </p:spPr>
      </p:pic>
      <p:sp>
        <p:nvSpPr>
          <p:cNvPr id="221" name="Google Shape;221;p10"/>
          <p:cNvSpPr txBox="1"/>
          <p:nvPr/>
        </p:nvSpPr>
        <p:spPr>
          <a:xfrm>
            <a:off x="1491000" y="1502288"/>
            <a:ext cx="616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000">
                <a:solidFill>
                  <a:srgbClr val="7F6000"/>
                </a:solidFill>
                <a:latin typeface="Fira Sans"/>
                <a:ea typeface="Fira Sans"/>
                <a:cs typeface="Fira Sans"/>
                <a:sym typeface="Fira Sans"/>
              </a:rPr>
              <a:t>Aula 2 Arduino Itinerante</a:t>
            </a:r>
            <a:endParaRPr b="1" sz="3000">
              <a:solidFill>
                <a:srgbClr val="7F6000"/>
              </a:solidFill>
              <a:latin typeface="Fira Sans"/>
              <a:ea typeface="Fira Sans"/>
              <a:cs typeface="Fira Sans"/>
              <a:sym typeface="Fira Sans"/>
            </a:endParaRPr>
          </a:p>
        </p:txBody>
      </p:sp>
      <p:sp>
        <p:nvSpPr>
          <p:cNvPr id="222" name="Google Shape;222;p10"/>
          <p:cNvSpPr txBox="1"/>
          <p:nvPr/>
        </p:nvSpPr>
        <p:spPr>
          <a:xfrm>
            <a:off x="2148450" y="2148788"/>
            <a:ext cx="48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pt-BR" sz="1200">
                <a:solidFill>
                  <a:srgbClr val="7F6000"/>
                </a:solidFill>
                <a:latin typeface="Fira Sans Medium"/>
                <a:ea typeface="Fira Sans Medium"/>
                <a:cs typeface="Fira Sans Medium"/>
                <a:sym typeface="Fira Sans Medium"/>
              </a:rPr>
              <a:t>Uma introdução à mais conceitos de equipamentos</a:t>
            </a:r>
            <a:endParaRPr sz="1200">
              <a:solidFill>
                <a:srgbClr val="7F6000"/>
              </a:solidFill>
              <a:latin typeface="Fira Sans Medium"/>
              <a:ea typeface="Fira Sans Medium"/>
              <a:cs typeface="Fira Sans Medium"/>
              <a:sym typeface="Fira Sans Medium"/>
            </a:endParaRPr>
          </a:p>
          <a:p>
            <a:pPr indent="0" lvl="0" marL="0" rtl="0" algn="ctr">
              <a:spcBef>
                <a:spcPts val="0"/>
              </a:spcBef>
              <a:spcAft>
                <a:spcPts val="0"/>
              </a:spcAft>
              <a:buClr>
                <a:schemeClr val="dk1"/>
              </a:buClr>
              <a:buSzPts val="1100"/>
              <a:buFont typeface="Arial"/>
              <a:buNone/>
            </a:pPr>
            <a:r>
              <a:rPr lang="pt-BR" sz="1200">
                <a:solidFill>
                  <a:srgbClr val="7F6000"/>
                </a:solidFill>
                <a:latin typeface="Fira Sans Medium"/>
                <a:ea typeface="Fira Sans Medium"/>
                <a:cs typeface="Fira Sans Medium"/>
                <a:sym typeface="Fira Sans Medium"/>
              </a:rPr>
              <a:t>eletrônicos</a:t>
            </a:r>
            <a:r>
              <a:rPr lang="pt-BR" sz="1200">
                <a:solidFill>
                  <a:srgbClr val="7F6000"/>
                </a:solidFill>
                <a:latin typeface="Fira Sans Medium"/>
                <a:ea typeface="Fira Sans Medium"/>
                <a:cs typeface="Fira Sans Medium"/>
                <a:sym typeface="Fira Sans Medium"/>
              </a:rPr>
              <a:t> e programação </a:t>
            </a:r>
            <a:endParaRPr sz="1200">
              <a:solidFill>
                <a:srgbClr val="7F6000"/>
              </a:solidFill>
              <a:latin typeface="Fira Sans Medium"/>
              <a:ea typeface="Fira Sans Medium"/>
              <a:cs typeface="Fira Sans Medium"/>
              <a:sym typeface="Fira Sans Medium"/>
            </a:endParaRPr>
          </a:p>
        </p:txBody>
      </p:sp>
      <p:pic>
        <p:nvPicPr>
          <p:cNvPr id="223" name="Google Shape;223;p10"/>
          <p:cNvPicPr preferRelativeResize="0"/>
          <p:nvPr/>
        </p:nvPicPr>
        <p:blipFill>
          <a:blip r:embed="rId6">
            <a:alphaModFix/>
          </a:blip>
          <a:stretch>
            <a:fillRect/>
          </a:stretch>
        </p:blipFill>
        <p:spPr>
          <a:xfrm>
            <a:off x="6902125" y="4341687"/>
            <a:ext cx="622540" cy="704524"/>
          </a:xfrm>
          <a:prstGeom prst="rect">
            <a:avLst/>
          </a:prstGeom>
          <a:noFill/>
          <a:ln>
            <a:noFill/>
          </a:ln>
        </p:spPr>
      </p:pic>
      <p:pic>
        <p:nvPicPr>
          <p:cNvPr id="224" name="Google Shape;224;p10"/>
          <p:cNvPicPr preferRelativeResize="0"/>
          <p:nvPr/>
        </p:nvPicPr>
        <p:blipFill>
          <a:blip r:embed="rId7">
            <a:alphaModFix/>
          </a:blip>
          <a:stretch>
            <a:fillRect/>
          </a:stretch>
        </p:blipFill>
        <p:spPr>
          <a:xfrm>
            <a:off x="5569694" y="4282190"/>
            <a:ext cx="622550" cy="823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Agora Vamos Para a Programação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Indo para a programação</a:t>
            </a:r>
            <a:endParaRPr sz="2590"/>
          </a:p>
        </p:txBody>
      </p:sp>
      <p:sp>
        <p:nvSpPr>
          <p:cNvPr id="292" name="Google Shape;292;p20"/>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Além das funções utilizadas na aula passada, o Arduino também utiliza algumas outras funções importantes que vão ser explicadas na aula de hoje</a:t>
            </a:r>
            <a:endParaRPr sz="2100"/>
          </a:p>
        </p:txBody>
      </p:sp>
      <p:pic>
        <p:nvPicPr>
          <p:cNvPr id="293" name="Google Shape;293;p20"/>
          <p:cNvPicPr preferRelativeResize="0"/>
          <p:nvPr/>
        </p:nvPicPr>
        <p:blipFill>
          <a:blip r:embed="rId3">
            <a:alphaModFix/>
          </a:blip>
          <a:stretch>
            <a:fillRect/>
          </a:stretch>
        </p:blipFill>
        <p:spPr>
          <a:xfrm>
            <a:off x="89650" y="1277400"/>
            <a:ext cx="4292328" cy="357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#define</a:t>
            </a:r>
            <a:r>
              <a:rPr lang="pt-BR" sz="2590"/>
              <a:t> e </a:t>
            </a:r>
            <a:r>
              <a:rPr lang="pt-BR" sz="2590">
                <a:solidFill>
                  <a:srgbClr val="38761D"/>
                </a:solidFill>
              </a:rPr>
              <a:t>#include</a:t>
            </a:r>
            <a:endParaRPr sz="2590">
              <a:solidFill>
                <a:srgbClr val="38761D"/>
              </a:solidFill>
            </a:endParaRPr>
          </a:p>
        </p:txBody>
      </p:sp>
      <p:sp>
        <p:nvSpPr>
          <p:cNvPr id="299" name="Google Shape;299;p21"/>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Os dois geralmente são as primeiras que se enxergam em uma programação para o Arduino, ficando antes mesmo do </a:t>
            </a:r>
            <a:r>
              <a:rPr lang="pt-BR" sz="2100">
                <a:solidFill>
                  <a:srgbClr val="1155CC"/>
                </a:solidFill>
              </a:rPr>
              <a:t>void</a:t>
            </a:r>
            <a:r>
              <a:rPr lang="pt-BR" sz="2100"/>
              <a:t> </a:t>
            </a:r>
            <a:r>
              <a:rPr lang="pt-BR" sz="2100">
                <a:solidFill>
                  <a:srgbClr val="38761D"/>
                </a:solidFill>
              </a:rPr>
              <a:t>setup</a:t>
            </a:r>
            <a:r>
              <a:rPr lang="pt-BR" sz="2100"/>
              <a:t> () cada um funciona de uma forma diferente.</a:t>
            </a:r>
            <a:endParaRPr sz="2100"/>
          </a:p>
        </p:txBody>
      </p:sp>
      <p:pic>
        <p:nvPicPr>
          <p:cNvPr id="300" name="Google Shape;300;p21"/>
          <p:cNvPicPr preferRelativeResize="0"/>
          <p:nvPr/>
        </p:nvPicPr>
        <p:blipFill>
          <a:blip r:embed="rId3">
            <a:alphaModFix/>
          </a:blip>
          <a:stretch>
            <a:fillRect/>
          </a:stretch>
        </p:blipFill>
        <p:spPr>
          <a:xfrm>
            <a:off x="4565100" y="900000"/>
            <a:ext cx="4578900" cy="31827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#define</a:t>
            </a:r>
            <a:endParaRPr sz="2590">
              <a:solidFill>
                <a:srgbClr val="38761D"/>
              </a:solidFill>
            </a:endParaRPr>
          </a:p>
        </p:txBody>
      </p:sp>
      <p:sp>
        <p:nvSpPr>
          <p:cNvPr id="306" name="Google Shape;306;p22"/>
          <p:cNvSpPr txBox="1"/>
          <p:nvPr>
            <p:ph idx="2" type="body"/>
          </p:nvPr>
        </p:nvSpPr>
        <p:spPr>
          <a:xfrm>
            <a:off x="0" y="900000"/>
            <a:ext cx="4578900" cy="4244400"/>
          </a:xfrm>
          <a:prstGeom prst="rect">
            <a:avLst/>
          </a:prstGeom>
        </p:spPr>
        <p:txBody>
          <a:bodyPr anchorCtr="0" anchor="t" bIns="360000" lIns="360000" spcFirstLastPara="1" rIns="360000" wrap="square" tIns="360000">
            <a:normAutofit lnSpcReduction="10000"/>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O </a:t>
            </a:r>
            <a:r>
              <a:rPr lang="pt-BR" sz="1800">
                <a:solidFill>
                  <a:srgbClr val="38761D"/>
                </a:solidFill>
              </a:rPr>
              <a:t>#define </a:t>
            </a:r>
            <a:r>
              <a:rPr lang="pt-BR" sz="1800">
                <a:solidFill>
                  <a:schemeClr val="dk1"/>
                </a:solidFill>
              </a:rPr>
              <a:t>é utilizado como uma forma de nomear os pinos utilizados para um melhor entendimento do código, um exemplo poderia ser:</a:t>
            </a:r>
            <a:endParaRPr sz="18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1800">
                <a:solidFill>
                  <a:srgbClr val="38761D"/>
                </a:solidFill>
              </a:rPr>
              <a:t>#define</a:t>
            </a:r>
            <a:r>
              <a:rPr lang="pt-BR" sz="1800">
                <a:solidFill>
                  <a:schemeClr val="dk1"/>
                </a:solidFill>
              </a:rPr>
              <a:t> led1 5                    </a:t>
            </a:r>
            <a:r>
              <a:rPr lang="pt-BR" sz="1800">
                <a:solidFill>
                  <a:srgbClr val="FF0000"/>
                </a:solidFill>
              </a:rPr>
              <a:t> </a:t>
            </a:r>
            <a:r>
              <a:rPr lang="pt-BR" sz="1000">
                <a:solidFill>
                  <a:srgbClr val="FF0000"/>
                </a:solidFill>
              </a:rPr>
              <a:t>(não utiliza “;”)</a:t>
            </a:r>
            <a:endParaRPr sz="1000">
              <a:solidFill>
                <a:srgbClr val="FF0000"/>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Então toda vez que for escrito led1 a programação vai entender como sendo 5 :</a:t>
            </a:r>
            <a:endParaRPr sz="18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1800">
                <a:solidFill>
                  <a:srgbClr val="B45F06"/>
                </a:solidFill>
              </a:rPr>
              <a:t>pinMode</a:t>
            </a:r>
            <a:r>
              <a:rPr lang="pt-BR" sz="1800">
                <a:solidFill>
                  <a:schemeClr val="dk1"/>
                </a:solidFill>
              </a:rPr>
              <a:t>(led1, </a:t>
            </a:r>
            <a:r>
              <a:rPr lang="pt-BR" sz="1800">
                <a:solidFill>
                  <a:srgbClr val="134F5C"/>
                </a:solidFill>
              </a:rPr>
              <a:t>OUTPUT</a:t>
            </a:r>
            <a:r>
              <a:rPr lang="pt-BR" sz="1800">
                <a:solidFill>
                  <a:schemeClr val="dk1"/>
                </a:solidFill>
              </a:rPr>
              <a:t>);</a:t>
            </a:r>
            <a:endParaRPr sz="1800">
              <a:solidFill>
                <a:schemeClr val="dk1"/>
              </a:solidFill>
            </a:endParaRPr>
          </a:p>
          <a:p>
            <a:pPr indent="0" lvl="0" marL="0" rtl="0" algn="just">
              <a:spcBef>
                <a:spcPts val="0"/>
              </a:spcBef>
              <a:spcAft>
                <a:spcPts val="1200"/>
              </a:spcAft>
              <a:buNone/>
            </a:pPr>
            <a:r>
              <a:t/>
            </a:r>
            <a:endParaRPr sz="1800"/>
          </a:p>
        </p:txBody>
      </p:sp>
      <p:pic>
        <p:nvPicPr>
          <p:cNvPr id="307" name="Google Shape;307;p22"/>
          <p:cNvPicPr preferRelativeResize="0"/>
          <p:nvPr/>
        </p:nvPicPr>
        <p:blipFill>
          <a:blip r:embed="rId3">
            <a:alphaModFix/>
          </a:blip>
          <a:stretch>
            <a:fillRect/>
          </a:stretch>
        </p:blipFill>
        <p:spPr>
          <a:xfrm>
            <a:off x="4565100" y="900000"/>
            <a:ext cx="4578900" cy="3227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38761D"/>
                </a:solidFill>
              </a:rPr>
              <a:t>#include</a:t>
            </a:r>
            <a:endParaRPr sz="2590">
              <a:solidFill>
                <a:srgbClr val="38761D"/>
              </a:solidFill>
            </a:endParaRPr>
          </a:p>
        </p:txBody>
      </p:sp>
      <p:sp>
        <p:nvSpPr>
          <p:cNvPr id="313" name="Google Shape;313;p23"/>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a:t>
            </a:r>
            <a:r>
              <a:rPr lang="pt-BR" sz="2000">
                <a:solidFill>
                  <a:srgbClr val="38761D"/>
                </a:solidFill>
              </a:rPr>
              <a:t>#include </a:t>
            </a:r>
            <a:r>
              <a:rPr lang="pt-BR" sz="2000">
                <a:solidFill>
                  <a:schemeClr val="dk1"/>
                </a:solidFill>
              </a:rPr>
              <a:t>é utilizado para indicar que alguma Biblioteca está sendo utilizada pelo arduino, para incluir basta apenas escrever por exemplo :</a:t>
            </a:r>
            <a:endParaRPr sz="2000">
              <a:solidFill>
                <a:schemeClr val="dk1"/>
              </a:solidFill>
            </a:endParaRPr>
          </a:p>
          <a:p>
            <a:pPr indent="0" lvl="0" marL="0" rtl="0" algn="just">
              <a:lnSpc>
                <a:spcPct val="121428"/>
              </a:lnSpc>
              <a:spcBef>
                <a:spcPts val="1300"/>
              </a:spcBef>
              <a:spcAft>
                <a:spcPts val="0"/>
              </a:spcAft>
              <a:buClr>
                <a:schemeClr val="dk1"/>
              </a:buClr>
              <a:buSzPts val="1100"/>
              <a:buFont typeface="Arial"/>
              <a:buNone/>
            </a:pPr>
            <a:r>
              <a:rPr lang="pt-BR" sz="2000">
                <a:solidFill>
                  <a:srgbClr val="38761D"/>
                </a:solidFill>
              </a:rPr>
              <a:t>#include</a:t>
            </a:r>
            <a:r>
              <a:rPr lang="pt-BR" sz="2000">
                <a:solidFill>
                  <a:schemeClr val="dk1"/>
                </a:solidFill>
              </a:rPr>
              <a:t> &lt;</a:t>
            </a:r>
            <a:r>
              <a:rPr lang="pt-BR" sz="2000">
                <a:solidFill>
                  <a:srgbClr val="B45F06"/>
                </a:solidFill>
              </a:rPr>
              <a:t>Ultrassonic</a:t>
            </a:r>
            <a:r>
              <a:rPr lang="pt-BR" sz="2000">
                <a:solidFill>
                  <a:schemeClr val="dk1"/>
                </a:solidFill>
              </a:rPr>
              <a:t>.h&gt;</a:t>
            </a:r>
            <a:endParaRPr sz="2000">
              <a:solidFill>
                <a:schemeClr val="dk1"/>
              </a:solidFill>
            </a:endParaRPr>
          </a:p>
          <a:p>
            <a:pPr indent="0" lvl="0" marL="0" rtl="0" algn="just">
              <a:spcBef>
                <a:spcPts val="0"/>
              </a:spcBef>
              <a:spcAft>
                <a:spcPts val="1200"/>
              </a:spcAft>
              <a:buNone/>
            </a:pPr>
            <a:r>
              <a:t/>
            </a:r>
            <a:endParaRPr sz="2000"/>
          </a:p>
        </p:txBody>
      </p:sp>
      <p:pic>
        <p:nvPicPr>
          <p:cNvPr id="314" name="Google Shape;314;p23"/>
          <p:cNvPicPr preferRelativeResize="0"/>
          <p:nvPr/>
        </p:nvPicPr>
        <p:blipFill>
          <a:blip r:embed="rId3">
            <a:alphaModFix/>
          </a:blip>
          <a:stretch>
            <a:fillRect/>
          </a:stretch>
        </p:blipFill>
        <p:spPr>
          <a:xfrm>
            <a:off x="4480550" y="900000"/>
            <a:ext cx="4663450" cy="324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Bibliotecas</a:t>
            </a:r>
            <a:endParaRPr sz="2590"/>
          </a:p>
        </p:txBody>
      </p:sp>
      <p:sp>
        <p:nvSpPr>
          <p:cNvPr id="320" name="Google Shape;320;p24"/>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85000" lnSpcReduction="10000"/>
          </a:bodyPr>
          <a:lstStyle/>
          <a:p>
            <a:pPr indent="0" lvl="0" marL="0" rtl="0" algn="just">
              <a:spcBef>
                <a:spcPts val="0"/>
              </a:spcBef>
              <a:spcAft>
                <a:spcPts val="0"/>
              </a:spcAft>
              <a:buNone/>
            </a:pPr>
            <a:r>
              <a:rPr lang="pt-BR" sz="1800"/>
              <a:t>	</a:t>
            </a:r>
            <a:r>
              <a:rPr lang="pt-BR" sz="2100"/>
              <a:t>O ambiente de trabalho da IDE  do Arduino pode ter novas funções com a adição de bibliotecas, assim como grande parte dos programas open sources, as bibliotecas provém novas funções para a utilização em projetos.</a:t>
            </a:r>
            <a:endParaRPr sz="2100"/>
          </a:p>
          <a:p>
            <a:pPr indent="0" lvl="0" marL="0" rtl="0" algn="just">
              <a:spcBef>
                <a:spcPts val="1200"/>
              </a:spcBef>
              <a:spcAft>
                <a:spcPts val="1200"/>
              </a:spcAft>
              <a:buNone/>
            </a:pPr>
            <a:r>
              <a:rPr lang="pt-BR" sz="2100"/>
              <a:t>	Existem várias bibliotecas já pré instaladas dentro da IDE porém nada te impede de importar outras que não estejam já pré instaladas.</a:t>
            </a:r>
            <a:endParaRPr sz="2100"/>
          </a:p>
        </p:txBody>
      </p:sp>
      <p:pic>
        <p:nvPicPr>
          <p:cNvPr id="321" name="Google Shape;321;p24"/>
          <p:cNvPicPr preferRelativeResize="0"/>
          <p:nvPr/>
        </p:nvPicPr>
        <p:blipFill>
          <a:blip r:embed="rId3">
            <a:alphaModFix/>
          </a:blip>
          <a:stretch>
            <a:fillRect/>
          </a:stretch>
        </p:blipFill>
        <p:spPr>
          <a:xfrm>
            <a:off x="4578900" y="1357400"/>
            <a:ext cx="4578899" cy="33295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B45F06"/>
                </a:solidFill>
              </a:rPr>
              <a:t>analogRead</a:t>
            </a:r>
            <a:r>
              <a:rPr lang="pt-BR" sz="2590"/>
              <a:t> e </a:t>
            </a:r>
            <a:r>
              <a:rPr lang="pt-BR" sz="2590">
                <a:solidFill>
                  <a:srgbClr val="B45F06"/>
                </a:solidFill>
              </a:rPr>
              <a:t>analogWrite</a:t>
            </a:r>
            <a:endParaRPr sz="2590">
              <a:solidFill>
                <a:srgbClr val="B45F06"/>
              </a:solidFill>
            </a:endParaRPr>
          </a:p>
        </p:txBody>
      </p:sp>
      <p:sp>
        <p:nvSpPr>
          <p:cNvPr id="332" name="Google Shape;332;p26"/>
          <p:cNvSpPr txBox="1"/>
          <p:nvPr>
            <p:ph idx="2" type="body"/>
          </p:nvPr>
        </p:nvSpPr>
        <p:spPr>
          <a:xfrm>
            <a:off x="0" y="900000"/>
            <a:ext cx="45789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Além das entradas digitais, o Arduino possui entradas analógicas. </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B45F06"/>
                </a:solidFill>
              </a:rPr>
              <a:t>analogRead</a:t>
            </a:r>
            <a:r>
              <a:rPr lang="pt-BR" sz="1900">
                <a:solidFill>
                  <a:schemeClr val="dk1"/>
                </a:solidFill>
              </a:rPr>
              <a:t>(pino analógico); retorna um valor entre 0 até 1024.</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B45F06"/>
                </a:solidFill>
              </a:rPr>
              <a:t>analogWrite</a:t>
            </a:r>
            <a:r>
              <a:rPr lang="pt-BR" sz="1900">
                <a:solidFill>
                  <a:schemeClr val="dk1"/>
                </a:solidFill>
              </a:rPr>
              <a:t>(pino digital, valor); atua simulando uma saída analógica nos pinos com PWM(~), sendo o valor algo entre 0 e 255.</a:t>
            </a:r>
            <a:endParaRPr sz="1900">
              <a:solidFill>
                <a:schemeClr val="dk1"/>
              </a:solidFill>
            </a:endParaRPr>
          </a:p>
          <a:p>
            <a:pPr indent="0" lvl="0" marL="0" rtl="0" algn="just">
              <a:spcBef>
                <a:spcPts val="0"/>
              </a:spcBef>
              <a:spcAft>
                <a:spcPts val="1200"/>
              </a:spcAft>
              <a:buNone/>
            </a:pPr>
            <a:r>
              <a:t/>
            </a:r>
            <a:endParaRPr sz="1900"/>
          </a:p>
        </p:txBody>
      </p:sp>
      <p:pic>
        <p:nvPicPr>
          <p:cNvPr id="333" name="Google Shape;333;p26"/>
          <p:cNvPicPr preferRelativeResize="0"/>
          <p:nvPr/>
        </p:nvPicPr>
        <p:blipFill>
          <a:blip r:embed="rId3">
            <a:alphaModFix/>
          </a:blip>
          <a:stretch>
            <a:fillRect/>
          </a:stretch>
        </p:blipFill>
        <p:spPr>
          <a:xfrm>
            <a:off x="4794982" y="900000"/>
            <a:ext cx="4349018" cy="424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27"/>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pic>
        <p:nvPicPr>
          <p:cNvPr id="339" name="Google Shape;339;p27"/>
          <p:cNvPicPr preferRelativeResize="0"/>
          <p:nvPr/>
        </p:nvPicPr>
        <p:blipFill>
          <a:blip r:embed="rId3">
            <a:alphaModFix/>
          </a:blip>
          <a:stretch>
            <a:fillRect/>
          </a:stretch>
        </p:blipFill>
        <p:spPr>
          <a:xfrm>
            <a:off x="1486775" y="385575"/>
            <a:ext cx="6170474" cy="437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Resumo da aula anterior</a:t>
            </a:r>
            <a:endParaRPr sz="2590"/>
          </a:p>
        </p:txBody>
      </p:sp>
      <p:pic>
        <p:nvPicPr>
          <p:cNvPr id="230" name="Google Shape;230;p11"/>
          <p:cNvPicPr preferRelativeResize="0"/>
          <p:nvPr/>
        </p:nvPicPr>
        <p:blipFill>
          <a:blip r:embed="rId3">
            <a:alphaModFix/>
          </a:blip>
          <a:stretch>
            <a:fillRect/>
          </a:stretch>
        </p:blipFill>
        <p:spPr>
          <a:xfrm>
            <a:off x="152400" y="988875"/>
            <a:ext cx="3707576" cy="2224544"/>
          </a:xfrm>
          <a:prstGeom prst="rect">
            <a:avLst/>
          </a:prstGeom>
          <a:noFill/>
          <a:ln>
            <a:noFill/>
          </a:ln>
        </p:spPr>
      </p:pic>
      <p:pic>
        <p:nvPicPr>
          <p:cNvPr id="231" name="Google Shape;231;p11"/>
          <p:cNvPicPr preferRelativeResize="0"/>
          <p:nvPr/>
        </p:nvPicPr>
        <p:blipFill>
          <a:blip r:embed="rId4">
            <a:alphaModFix/>
          </a:blip>
          <a:stretch>
            <a:fillRect/>
          </a:stretch>
        </p:blipFill>
        <p:spPr>
          <a:xfrm>
            <a:off x="6446825" y="1949600"/>
            <a:ext cx="2628400" cy="2632800"/>
          </a:xfrm>
          <a:prstGeom prst="rect">
            <a:avLst/>
          </a:prstGeom>
          <a:noFill/>
          <a:ln>
            <a:noFill/>
          </a:ln>
        </p:spPr>
      </p:pic>
      <p:pic>
        <p:nvPicPr>
          <p:cNvPr id="232" name="Google Shape;232;p11"/>
          <p:cNvPicPr preferRelativeResize="0"/>
          <p:nvPr/>
        </p:nvPicPr>
        <p:blipFill>
          <a:blip r:embed="rId5">
            <a:alphaModFix/>
          </a:blip>
          <a:stretch>
            <a:fillRect/>
          </a:stretch>
        </p:blipFill>
        <p:spPr>
          <a:xfrm>
            <a:off x="152400" y="2406700"/>
            <a:ext cx="2933700" cy="2444750"/>
          </a:xfrm>
          <a:prstGeom prst="rect">
            <a:avLst/>
          </a:prstGeom>
          <a:noFill/>
          <a:ln>
            <a:noFill/>
          </a:ln>
        </p:spPr>
      </p:pic>
      <p:pic>
        <p:nvPicPr>
          <p:cNvPr id="233" name="Google Shape;233;p11"/>
          <p:cNvPicPr preferRelativeResize="0"/>
          <p:nvPr/>
        </p:nvPicPr>
        <p:blipFill>
          <a:blip r:embed="rId6">
            <a:alphaModFix/>
          </a:blip>
          <a:stretch>
            <a:fillRect/>
          </a:stretch>
        </p:blipFill>
        <p:spPr>
          <a:xfrm>
            <a:off x="3599175" y="988875"/>
            <a:ext cx="3594576" cy="2021950"/>
          </a:xfrm>
          <a:prstGeom prst="rect">
            <a:avLst/>
          </a:prstGeom>
          <a:noFill/>
          <a:ln>
            <a:noFill/>
          </a:ln>
        </p:spPr>
      </p:pic>
      <p:pic>
        <p:nvPicPr>
          <p:cNvPr id="234" name="Google Shape;234;p11"/>
          <p:cNvPicPr preferRelativeResize="0"/>
          <p:nvPr/>
        </p:nvPicPr>
        <p:blipFill>
          <a:blip r:embed="rId7">
            <a:alphaModFix/>
          </a:blip>
          <a:stretch>
            <a:fillRect/>
          </a:stretch>
        </p:blipFill>
        <p:spPr>
          <a:xfrm>
            <a:off x="2685301" y="2568902"/>
            <a:ext cx="2120400" cy="2120375"/>
          </a:xfrm>
          <a:prstGeom prst="rect">
            <a:avLst/>
          </a:prstGeom>
          <a:noFill/>
          <a:ln>
            <a:noFill/>
          </a:ln>
        </p:spPr>
      </p:pic>
      <p:pic>
        <p:nvPicPr>
          <p:cNvPr id="235" name="Google Shape;235;p11"/>
          <p:cNvPicPr preferRelativeResize="0"/>
          <p:nvPr/>
        </p:nvPicPr>
        <p:blipFill>
          <a:blip r:embed="rId8">
            <a:alphaModFix/>
          </a:blip>
          <a:stretch>
            <a:fillRect/>
          </a:stretch>
        </p:blipFill>
        <p:spPr>
          <a:xfrm>
            <a:off x="4420975" y="2836650"/>
            <a:ext cx="2352425" cy="2352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Tipos de dados</a:t>
            </a:r>
            <a:endParaRPr sz="2590"/>
          </a:p>
        </p:txBody>
      </p:sp>
      <p:sp>
        <p:nvSpPr>
          <p:cNvPr id="350" name="Google Shape;350;p29"/>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 maior parte das linguagens de programação utilizam algum sistema de tipagem.</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Ao utilizar um sistema de tipagem, é possível prevenir operações não definidas, como soma de booleanos com inteiros, por exemplo.</a:t>
            </a:r>
            <a:endParaRPr sz="1900">
              <a:solidFill>
                <a:schemeClr val="dk1"/>
              </a:solidFill>
            </a:endParaRPr>
          </a:p>
          <a:p>
            <a:pPr indent="0" lvl="0" marL="0" rtl="0" algn="just">
              <a:spcBef>
                <a:spcPts val="0"/>
              </a:spcBef>
              <a:spcAft>
                <a:spcPts val="1200"/>
              </a:spcAft>
              <a:buNone/>
            </a:pPr>
            <a:r>
              <a:t/>
            </a:r>
            <a:endParaRPr sz="1900"/>
          </a:p>
        </p:txBody>
      </p:sp>
      <p:pic>
        <p:nvPicPr>
          <p:cNvPr id="351" name="Google Shape;351;p29"/>
          <p:cNvPicPr preferRelativeResize="0"/>
          <p:nvPr/>
        </p:nvPicPr>
        <p:blipFill>
          <a:blip r:embed="rId3">
            <a:alphaModFix/>
          </a:blip>
          <a:stretch>
            <a:fillRect/>
          </a:stretch>
        </p:blipFill>
        <p:spPr>
          <a:xfrm>
            <a:off x="160325" y="1663660"/>
            <a:ext cx="4578900" cy="25183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Alguns Tipos de Dados</a:t>
            </a:r>
            <a:endParaRPr sz="2590"/>
          </a:p>
        </p:txBody>
      </p:sp>
      <p:graphicFrame>
        <p:nvGraphicFramePr>
          <p:cNvPr id="357" name="Google Shape;357;p30"/>
          <p:cNvGraphicFramePr/>
          <p:nvPr/>
        </p:nvGraphicFramePr>
        <p:xfrm>
          <a:off x="2249975" y="987260"/>
          <a:ext cx="3000000" cy="3000000"/>
        </p:xfrm>
        <a:graphic>
          <a:graphicData uri="http://schemas.openxmlformats.org/drawingml/2006/table">
            <a:tbl>
              <a:tblPr>
                <a:noFill/>
                <a:tableStyleId>{05F24235-FD8C-41D0-B8DA-8BE1D8A90C6D}</a:tableStyleId>
              </a:tblPr>
              <a:tblGrid>
                <a:gridCol w="2322025"/>
                <a:gridCol w="2322025"/>
              </a:tblGrid>
              <a:tr h="359750">
                <a:tc>
                  <a:txBody>
                    <a:bodyPr/>
                    <a:lstStyle/>
                    <a:p>
                      <a:pPr indent="0" lvl="0" marL="0" rtl="0" algn="ctr">
                        <a:spcBef>
                          <a:spcPts val="0"/>
                        </a:spcBef>
                        <a:spcAft>
                          <a:spcPts val="0"/>
                        </a:spcAft>
                        <a:buNone/>
                      </a:pPr>
                      <a:r>
                        <a:rPr b="1" lang="pt-BR" sz="1000">
                          <a:latin typeface="Roboto"/>
                          <a:ea typeface="Roboto"/>
                          <a:cs typeface="Roboto"/>
                          <a:sym typeface="Roboto"/>
                        </a:rPr>
                        <a:t>Tipo</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Tamanho (bits)</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boolean</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byte</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unsigned 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425150">
                <a:tc>
                  <a:txBody>
                    <a:bodyPr/>
                    <a:lstStyle/>
                    <a:p>
                      <a:pPr indent="0" lvl="0" marL="0" rtl="0" algn="ctr">
                        <a:spcBef>
                          <a:spcPts val="0"/>
                        </a:spcBef>
                        <a:spcAft>
                          <a:spcPts val="0"/>
                        </a:spcAft>
                        <a:buNone/>
                      </a:pPr>
                      <a:r>
                        <a:rPr b="1" lang="pt-BR" sz="1000">
                          <a:latin typeface="Roboto"/>
                          <a:ea typeface="Roboto"/>
                          <a:cs typeface="Roboto"/>
                          <a:sym typeface="Roboto"/>
                        </a:rPr>
                        <a:t>word</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solidFill>
                            <a:srgbClr val="000000"/>
                          </a:solidFill>
                          <a:latin typeface="Roboto"/>
                          <a:ea typeface="Roboto"/>
                          <a:cs typeface="Roboto"/>
                          <a:sym typeface="Roboto"/>
                        </a:rPr>
                        <a:t>unsigned </a:t>
                      </a:r>
                      <a:r>
                        <a:rPr b="1" lang="pt-BR" sz="1000">
                          <a:latin typeface="Roboto"/>
                          <a:ea typeface="Roboto"/>
                          <a:cs typeface="Roboto"/>
                          <a:sym typeface="Roboto"/>
                        </a:rPr>
                        <a:t>int</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int</a:t>
                      </a:r>
                      <a:endParaRPr b="1" sz="1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359750">
                <a:tc>
                  <a:txBody>
                    <a:bodyPr/>
                    <a:lstStyle/>
                    <a:p>
                      <a:pPr indent="0" lvl="0" marL="0" rtl="0" algn="ctr">
                        <a:spcBef>
                          <a:spcPts val="0"/>
                        </a:spcBef>
                        <a:spcAft>
                          <a:spcPts val="0"/>
                        </a:spcAft>
                        <a:buNone/>
                      </a:pPr>
                      <a:r>
                        <a:rPr b="1" lang="pt-BR" sz="1000">
                          <a:latin typeface="Roboto"/>
                          <a:ea typeface="Roboto"/>
                          <a:cs typeface="Roboto"/>
                          <a:sym typeface="Roboto"/>
                        </a:rPr>
                        <a:t>unsigned 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59750">
                <a:tc>
                  <a:txBody>
                    <a:bodyPr/>
                    <a:lstStyle/>
                    <a:p>
                      <a:pPr indent="0" lvl="0" marL="0" rtl="0" algn="ctr">
                        <a:spcBef>
                          <a:spcPts val="0"/>
                        </a:spcBef>
                        <a:spcAft>
                          <a:spcPts val="0"/>
                        </a:spcAft>
                        <a:buNone/>
                      </a:pPr>
                      <a:r>
                        <a:rPr b="1" lang="pt-BR" sz="1000">
                          <a:latin typeface="Roboto"/>
                          <a:ea typeface="Roboto"/>
                          <a:cs typeface="Roboto"/>
                          <a:sym typeface="Roboto"/>
                        </a:rPr>
                        <a:t>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59750">
                <a:tc>
                  <a:txBody>
                    <a:bodyPr/>
                    <a:lstStyle/>
                    <a:p>
                      <a:pPr indent="0" lvl="0" marL="0" rtl="0" algn="ctr">
                        <a:spcBef>
                          <a:spcPts val="0"/>
                        </a:spcBef>
                        <a:spcAft>
                          <a:spcPts val="0"/>
                        </a:spcAft>
                        <a:buNone/>
                      </a:pPr>
                      <a:r>
                        <a:rPr b="1" lang="pt-BR" sz="1000">
                          <a:latin typeface="Roboto"/>
                          <a:ea typeface="Roboto"/>
                          <a:cs typeface="Roboto"/>
                          <a:sym typeface="Roboto"/>
                        </a:rPr>
                        <a:t>float</a:t>
                      </a:r>
                      <a:endParaRPr b="1" sz="1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pt-BR" sz="1000">
                          <a:latin typeface="Roboto"/>
                          <a:ea typeface="Roboto"/>
                          <a:cs typeface="Roboto"/>
                          <a:sym typeface="Roboto"/>
                        </a:rPr>
                        <a:t>32 bit</a:t>
                      </a:r>
                      <a:endParaRPr sz="1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Tipos de dados que iremos usar agora	</a:t>
            </a:r>
            <a:endParaRPr sz="2590"/>
          </a:p>
        </p:txBody>
      </p:sp>
      <p:sp>
        <p:nvSpPr>
          <p:cNvPr id="363" name="Google Shape;363;p31"/>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Apesar de existir diversos tipos de dados, nós iremos nos ater aos tipos mais comumente utilizados nos projetos, sendo eles bool, int, float, char e string.</a:t>
            </a:r>
            <a:endParaRPr sz="2100"/>
          </a:p>
        </p:txBody>
      </p:sp>
      <p:pic>
        <p:nvPicPr>
          <p:cNvPr id="364" name="Google Shape;364;p31"/>
          <p:cNvPicPr preferRelativeResize="0"/>
          <p:nvPr/>
        </p:nvPicPr>
        <p:blipFill rotWithShape="1">
          <a:blip r:embed="rId3">
            <a:alphaModFix/>
          </a:blip>
          <a:srcRect b="0" l="6564" r="14057" t="0"/>
          <a:stretch/>
        </p:blipFill>
        <p:spPr>
          <a:xfrm>
            <a:off x="4572000" y="900000"/>
            <a:ext cx="4578899" cy="424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bool</a:t>
            </a:r>
            <a:endParaRPr sz="2590">
              <a:solidFill>
                <a:srgbClr val="1155CC"/>
              </a:solidFill>
            </a:endParaRPr>
          </a:p>
        </p:txBody>
      </p:sp>
      <p:sp>
        <p:nvSpPr>
          <p:cNvPr id="370" name="Google Shape;370;p32"/>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a:t>
            </a:r>
            <a:r>
              <a:rPr lang="pt-BR" sz="2000">
                <a:solidFill>
                  <a:srgbClr val="1155CC"/>
                </a:solidFill>
              </a:rPr>
              <a:t>bool</a:t>
            </a:r>
            <a:r>
              <a:rPr lang="pt-BR" sz="2000">
                <a:solidFill>
                  <a:schemeClr val="dk1"/>
                </a:solidFill>
              </a:rPr>
              <a:t> é um tipo de dado utilizado para armazenar um dos dois possíveis valores: </a:t>
            </a:r>
            <a:r>
              <a:rPr lang="pt-BR" sz="2000">
                <a:solidFill>
                  <a:srgbClr val="1155CC"/>
                </a:solidFill>
              </a:rPr>
              <a:t>true</a:t>
            </a:r>
            <a:r>
              <a:rPr lang="pt-BR" sz="2000">
                <a:solidFill>
                  <a:schemeClr val="dk1"/>
                </a:solidFill>
              </a:rPr>
              <a:t> ou </a:t>
            </a:r>
            <a:r>
              <a:rPr lang="pt-BR" sz="2000">
                <a:solidFill>
                  <a:srgbClr val="1155CC"/>
                </a:solidFill>
              </a:rPr>
              <a:t>false</a:t>
            </a:r>
            <a:r>
              <a:rPr lang="pt-BR" sz="2000">
                <a:solidFill>
                  <a:schemeClr val="dk1"/>
                </a:solidFill>
              </a:rPr>
              <a:t>.</a:t>
            </a:r>
            <a:endParaRPr sz="2000">
              <a:solidFill>
                <a:schemeClr val="dk1"/>
              </a:solidFill>
            </a:endParaRPr>
          </a:p>
          <a:p>
            <a:pPr indent="0" lvl="0" marL="0" rtl="0" algn="just">
              <a:spcBef>
                <a:spcPts val="0"/>
              </a:spcBef>
              <a:spcAft>
                <a:spcPts val="1200"/>
              </a:spcAft>
              <a:buNone/>
            </a:pPr>
            <a:r>
              <a:t/>
            </a:r>
            <a:endParaRPr sz="2000"/>
          </a:p>
        </p:txBody>
      </p:sp>
      <p:pic>
        <p:nvPicPr>
          <p:cNvPr id="371" name="Google Shape;371;p32"/>
          <p:cNvPicPr preferRelativeResize="0"/>
          <p:nvPr/>
        </p:nvPicPr>
        <p:blipFill>
          <a:blip r:embed="rId3">
            <a:alphaModFix/>
          </a:blip>
          <a:stretch>
            <a:fillRect/>
          </a:stretch>
        </p:blipFill>
        <p:spPr>
          <a:xfrm>
            <a:off x="0" y="899100"/>
            <a:ext cx="4751769" cy="424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int</a:t>
            </a:r>
            <a:endParaRPr sz="2590">
              <a:solidFill>
                <a:srgbClr val="1155CC"/>
              </a:solidFill>
            </a:endParaRPr>
          </a:p>
        </p:txBody>
      </p:sp>
      <p:sp>
        <p:nvSpPr>
          <p:cNvPr id="377" name="Google Shape;377;p33"/>
          <p:cNvSpPr txBox="1"/>
          <p:nvPr>
            <p:ph idx="2" type="body"/>
          </p:nvPr>
        </p:nvSpPr>
        <p:spPr>
          <a:xfrm>
            <a:off x="-106875" y="9000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O </a:t>
            </a:r>
            <a:r>
              <a:rPr lang="pt-BR" sz="1900">
                <a:solidFill>
                  <a:srgbClr val="1155CC"/>
                </a:solidFill>
              </a:rPr>
              <a:t>int</a:t>
            </a:r>
            <a:r>
              <a:rPr lang="pt-BR" sz="1900">
                <a:solidFill>
                  <a:schemeClr val="dk1"/>
                </a:solidFill>
              </a:rPr>
              <a:t> é o tipo de dado primário para armazenar números inteiro (sem casa decimal).</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Um </a:t>
            </a:r>
            <a:r>
              <a:rPr lang="pt-BR" sz="1900">
                <a:solidFill>
                  <a:srgbClr val="1155CC"/>
                </a:solidFill>
              </a:rPr>
              <a:t>int</a:t>
            </a:r>
            <a:r>
              <a:rPr lang="pt-BR" sz="1900">
                <a:solidFill>
                  <a:schemeClr val="dk1"/>
                </a:solidFill>
              </a:rPr>
              <a:t> pode armazenar qualquer número inteiro entre -32768 até 32767.</a:t>
            </a:r>
            <a:endParaRPr sz="1900">
              <a:solidFill>
                <a:schemeClr val="dk1"/>
              </a:solidFill>
            </a:endParaRPr>
          </a:p>
          <a:p>
            <a:pPr indent="0" lvl="0" marL="0" rtl="0" algn="just">
              <a:spcBef>
                <a:spcPts val="0"/>
              </a:spcBef>
              <a:spcAft>
                <a:spcPts val="1200"/>
              </a:spcAft>
              <a:buNone/>
            </a:pPr>
            <a:r>
              <a:t/>
            </a:r>
            <a:endParaRPr sz="2100"/>
          </a:p>
        </p:txBody>
      </p:sp>
      <p:pic>
        <p:nvPicPr>
          <p:cNvPr id="378" name="Google Shape;378;p33"/>
          <p:cNvPicPr preferRelativeResize="0"/>
          <p:nvPr/>
        </p:nvPicPr>
        <p:blipFill>
          <a:blip r:embed="rId3">
            <a:alphaModFix/>
          </a:blip>
          <a:stretch>
            <a:fillRect/>
          </a:stretch>
        </p:blipFill>
        <p:spPr>
          <a:xfrm>
            <a:off x="4392244" y="900000"/>
            <a:ext cx="4751756" cy="424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float</a:t>
            </a:r>
            <a:endParaRPr sz="2590">
              <a:solidFill>
                <a:srgbClr val="1155CC"/>
              </a:solidFill>
            </a:endParaRPr>
          </a:p>
        </p:txBody>
      </p:sp>
      <p:sp>
        <p:nvSpPr>
          <p:cNvPr id="384" name="Google Shape;384;p34"/>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a:t>
            </a:r>
            <a:r>
              <a:rPr lang="pt-BR" sz="2000">
                <a:solidFill>
                  <a:srgbClr val="1155CC"/>
                </a:solidFill>
              </a:rPr>
              <a:t>float</a:t>
            </a:r>
            <a:r>
              <a:rPr lang="pt-BR" sz="2000">
                <a:solidFill>
                  <a:schemeClr val="dk1"/>
                </a:solidFill>
              </a:rPr>
              <a:t> é utilizado para armazenar números com casas decimais.</a:t>
            </a:r>
            <a:endParaRPr sz="20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Um </a:t>
            </a:r>
            <a:r>
              <a:rPr lang="pt-BR" sz="2000">
                <a:solidFill>
                  <a:srgbClr val="1155CC"/>
                </a:solidFill>
              </a:rPr>
              <a:t>float</a:t>
            </a:r>
            <a:r>
              <a:rPr lang="pt-BR" sz="2000">
                <a:solidFill>
                  <a:schemeClr val="dk1"/>
                </a:solidFill>
              </a:rPr>
              <a:t> pode armazenar qualquer número com casas decimais entre (-3.4028235^38) e (3.4028235^38) </a:t>
            </a:r>
            <a:endParaRPr sz="2000">
              <a:solidFill>
                <a:schemeClr val="dk1"/>
              </a:solidFill>
            </a:endParaRPr>
          </a:p>
          <a:p>
            <a:pPr indent="0" lvl="0" marL="0" rtl="0" algn="just">
              <a:spcBef>
                <a:spcPts val="0"/>
              </a:spcBef>
              <a:spcAft>
                <a:spcPts val="1200"/>
              </a:spcAft>
              <a:buNone/>
            </a:pPr>
            <a:r>
              <a:t/>
            </a:r>
            <a:endParaRPr sz="2000"/>
          </a:p>
        </p:txBody>
      </p:sp>
      <p:pic>
        <p:nvPicPr>
          <p:cNvPr id="385" name="Google Shape;385;p34"/>
          <p:cNvPicPr preferRelativeResize="0"/>
          <p:nvPr/>
        </p:nvPicPr>
        <p:blipFill>
          <a:blip r:embed="rId3">
            <a:alphaModFix/>
          </a:blip>
          <a:stretch>
            <a:fillRect/>
          </a:stretch>
        </p:blipFill>
        <p:spPr>
          <a:xfrm>
            <a:off x="0" y="915900"/>
            <a:ext cx="4751769" cy="424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unsigned</a:t>
            </a:r>
            <a:endParaRPr sz="2590">
              <a:solidFill>
                <a:srgbClr val="1155CC"/>
              </a:solidFill>
            </a:endParaRPr>
          </a:p>
        </p:txBody>
      </p:sp>
      <p:sp>
        <p:nvSpPr>
          <p:cNvPr id="391" name="Google Shape;391;p35"/>
          <p:cNvSpPr txBox="1"/>
          <p:nvPr>
            <p:ph idx="2" type="body"/>
          </p:nvPr>
        </p:nvSpPr>
        <p:spPr>
          <a:xfrm>
            <a:off x="-146950" y="900000"/>
            <a:ext cx="4578900" cy="4244400"/>
          </a:xfrm>
          <a:prstGeom prst="rect">
            <a:avLst/>
          </a:prstGeom>
        </p:spPr>
        <p:txBody>
          <a:bodyPr anchorCtr="0" anchor="t" bIns="360000" lIns="360000" spcFirstLastPara="1" rIns="360000" wrap="square" tIns="360000">
            <a:noAutofit/>
          </a:bodyPr>
          <a:lstStyle/>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Alguns tipos numéricos, como o </a:t>
            </a:r>
            <a:r>
              <a:rPr lang="pt-BR" sz="1800">
                <a:solidFill>
                  <a:srgbClr val="1155CC"/>
                </a:solidFill>
              </a:rPr>
              <a:t>int</a:t>
            </a:r>
            <a:r>
              <a:rPr lang="pt-BR" sz="1800">
                <a:solidFill>
                  <a:schemeClr val="dk1"/>
                </a:solidFill>
              </a:rPr>
              <a:t>, possuem uma variação onde não é reservado espaço para os números negativos.</a:t>
            </a:r>
            <a:endParaRPr sz="18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800">
                <a:solidFill>
                  <a:schemeClr val="dk1"/>
                </a:solidFill>
              </a:rPr>
              <a:t>Neste cenário, alcance de um </a:t>
            </a:r>
            <a:r>
              <a:rPr lang="pt-BR" sz="1800">
                <a:solidFill>
                  <a:srgbClr val="1155CC"/>
                </a:solidFill>
              </a:rPr>
              <a:t>unsigned int</a:t>
            </a:r>
            <a:r>
              <a:rPr lang="pt-BR" sz="1800">
                <a:solidFill>
                  <a:schemeClr val="dk1"/>
                </a:solidFill>
              </a:rPr>
              <a:t> pode ir de 0 até 65535.</a:t>
            </a:r>
            <a:endParaRPr sz="1800">
              <a:solidFill>
                <a:schemeClr val="dk1"/>
              </a:solidFill>
            </a:endParaRPr>
          </a:p>
          <a:p>
            <a:pPr indent="457200" lvl="0" marL="0" rtl="0" algn="just">
              <a:lnSpc>
                <a:spcPct val="121428"/>
              </a:lnSpc>
              <a:spcBef>
                <a:spcPts val="1300"/>
              </a:spcBef>
              <a:spcAft>
                <a:spcPts val="0"/>
              </a:spcAft>
              <a:buNone/>
            </a:pPr>
            <a:r>
              <a:rPr lang="pt-BR" sz="1800">
                <a:solidFill>
                  <a:schemeClr val="dk1"/>
                </a:solidFill>
              </a:rPr>
              <a:t>Então é possível trabalhar com números muito grandes sem preocupar-se.</a:t>
            </a:r>
            <a:endParaRPr sz="2000"/>
          </a:p>
        </p:txBody>
      </p:sp>
      <p:pic>
        <p:nvPicPr>
          <p:cNvPr id="392" name="Google Shape;392;p35"/>
          <p:cNvPicPr preferRelativeResize="0"/>
          <p:nvPr/>
        </p:nvPicPr>
        <p:blipFill>
          <a:blip r:embed="rId3">
            <a:alphaModFix/>
          </a:blip>
          <a:stretch>
            <a:fillRect/>
          </a:stretch>
        </p:blipFill>
        <p:spPr>
          <a:xfrm>
            <a:off x="4360465" y="900000"/>
            <a:ext cx="4783535" cy="424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char</a:t>
            </a:r>
            <a:endParaRPr sz="2590">
              <a:solidFill>
                <a:srgbClr val="1155CC"/>
              </a:solidFill>
            </a:endParaRPr>
          </a:p>
        </p:txBody>
      </p:sp>
      <p:sp>
        <p:nvSpPr>
          <p:cNvPr id="398" name="Google Shape;398;p36"/>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O tipo de dados </a:t>
            </a:r>
            <a:r>
              <a:rPr lang="pt-BR" sz="2000">
                <a:solidFill>
                  <a:srgbClr val="1155CC"/>
                </a:solidFill>
              </a:rPr>
              <a:t>char</a:t>
            </a:r>
            <a:r>
              <a:rPr lang="pt-BR" sz="2000">
                <a:solidFill>
                  <a:schemeClr val="dk1"/>
                </a:solidFill>
              </a:rPr>
              <a:t> é utilizado para guardar caracteres. </a:t>
            </a:r>
            <a:endParaRPr sz="20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2000">
                <a:solidFill>
                  <a:schemeClr val="dk1"/>
                </a:solidFill>
              </a:rPr>
              <a:t>Um caractere é representado por aspas simples, como em ‘a’, enquanto uma string (sequência de caracteres) é representada com aspas duplas, como em “batatinha”</a:t>
            </a:r>
            <a:endParaRPr sz="2000">
              <a:solidFill>
                <a:schemeClr val="dk1"/>
              </a:solidFill>
            </a:endParaRPr>
          </a:p>
          <a:p>
            <a:pPr indent="0" lvl="0" marL="0" rtl="0" algn="just">
              <a:spcBef>
                <a:spcPts val="0"/>
              </a:spcBef>
              <a:spcAft>
                <a:spcPts val="1200"/>
              </a:spcAft>
              <a:buNone/>
            </a:pPr>
            <a:r>
              <a:t/>
            </a:r>
            <a:endParaRPr sz="2000"/>
          </a:p>
        </p:txBody>
      </p:sp>
      <p:pic>
        <p:nvPicPr>
          <p:cNvPr id="399" name="Google Shape;399;p36"/>
          <p:cNvPicPr preferRelativeResize="0"/>
          <p:nvPr/>
        </p:nvPicPr>
        <p:blipFill>
          <a:blip r:embed="rId3">
            <a:alphaModFix/>
          </a:blip>
          <a:stretch>
            <a:fillRect/>
          </a:stretch>
        </p:blipFill>
        <p:spPr>
          <a:xfrm>
            <a:off x="0" y="899104"/>
            <a:ext cx="4783546" cy="424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solidFill>
                  <a:srgbClr val="1155CC"/>
                </a:solidFill>
              </a:rPr>
              <a:t>char</a:t>
            </a:r>
            <a:endParaRPr sz="2590">
              <a:solidFill>
                <a:srgbClr val="1155CC"/>
              </a:solidFill>
            </a:endParaRPr>
          </a:p>
        </p:txBody>
      </p:sp>
      <p:sp>
        <p:nvSpPr>
          <p:cNvPr id="405" name="Google Shape;405;p37"/>
          <p:cNvSpPr txBox="1"/>
          <p:nvPr>
            <p:ph idx="2" type="body"/>
          </p:nvPr>
        </p:nvSpPr>
        <p:spPr>
          <a:xfrm>
            <a:off x="-138275" y="899100"/>
            <a:ext cx="4578900" cy="4244400"/>
          </a:xfrm>
          <a:prstGeom prst="rect">
            <a:avLst/>
          </a:prstGeom>
        </p:spPr>
        <p:txBody>
          <a:bodyPr anchorCtr="0" anchor="t" bIns="360000" lIns="360000" spcFirstLastPara="1" rIns="360000" wrap="square" tIns="360000">
            <a:normAutofit/>
          </a:bodyPr>
          <a:lstStyle/>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A </a:t>
            </a:r>
            <a:r>
              <a:rPr lang="pt-BR" sz="1900">
                <a:solidFill>
                  <a:srgbClr val="1155CC"/>
                </a:solidFill>
              </a:rPr>
              <a:t>String</a:t>
            </a:r>
            <a:r>
              <a:rPr lang="pt-BR" sz="1900">
                <a:solidFill>
                  <a:schemeClr val="dk1"/>
                </a:solidFill>
              </a:rPr>
              <a:t> é o nome dado a uma sequência ordenada de caracteres, também conhecido como texto.</a:t>
            </a:r>
            <a:endParaRPr sz="1900">
              <a:solidFill>
                <a:schemeClr val="dk1"/>
              </a:solidFill>
            </a:endParaRPr>
          </a:p>
          <a:p>
            <a:pPr indent="457200" lvl="0" marL="0" rtl="0" algn="just">
              <a:lnSpc>
                <a:spcPct val="121428"/>
              </a:lnSpc>
              <a:spcBef>
                <a:spcPts val="1300"/>
              </a:spcBef>
              <a:spcAft>
                <a:spcPts val="0"/>
              </a:spcAft>
              <a:buClr>
                <a:schemeClr val="dk1"/>
              </a:buClr>
              <a:buSzPts val="1100"/>
              <a:buFont typeface="Arial"/>
              <a:buNone/>
            </a:pPr>
            <a:r>
              <a:rPr lang="pt-BR" sz="1900">
                <a:solidFill>
                  <a:schemeClr val="dk1"/>
                </a:solidFill>
              </a:rPr>
              <a:t>Há duas maneira de representar strings: ou pelo tipo </a:t>
            </a:r>
            <a:r>
              <a:rPr lang="pt-BR" sz="1900">
                <a:solidFill>
                  <a:srgbClr val="1155CC"/>
                </a:solidFill>
              </a:rPr>
              <a:t>String</a:t>
            </a:r>
            <a:r>
              <a:rPr lang="pt-BR" sz="1900">
                <a:solidFill>
                  <a:schemeClr val="dk1"/>
                </a:solidFill>
              </a:rPr>
              <a:t>, ou como um array (sequência) de caracteres.</a:t>
            </a:r>
            <a:endParaRPr sz="1900">
              <a:solidFill>
                <a:schemeClr val="dk1"/>
              </a:solidFill>
            </a:endParaRPr>
          </a:p>
          <a:p>
            <a:pPr indent="0" lvl="0" marL="0" rtl="0" algn="just">
              <a:spcBef>
                <a:spcPts val="0"/>
              </a:spcBef>
              <a:spcAft>
                <a:spcPts val="1200"/>
              </a:spcAft>
              <a:buNone/>
            </a:pPr>
            <a:r>
              <a:t/>
            </a:r>
            <a:endParaRPr sz="1900">
              <a:solidFill>
                <a:schemeClr val="dk1"/>
              </a:solidFill>
            </a:endParaRPr>
          </a:p>
        </p:txBody>
      </p:sp>
      <p:pic>
        <p:nvPicPr>
          <p:cNvPr id="406" name="Google Shape;406;p37"/>
          <p:cNvPicPr preferRelativeResize="0"/>
          <p:nvPr/>
        </p:nvPicPr>
        <p:blipFill>
          <a:blip r:embed="rId3">
            <a:alphaModFix/>
          </a:blip>
          <a:stretch>
            <a:fillRect/>
          </a:stretch>
        </p:blipFill>
        <p:spPr>
          <a:xfrm>
            <a:off x="4360475" y="899100"/>
            <a:ext cx="4783535" cy="424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Resumo da aula anterior</a:t>
            </a:r>
            <a:endParaRPr sz="2590"/>
          </a:p>
        </p:txBody>
      </p:sp>
      <p:sp>
        <p:nvSpPr>
          <p:cNvPr id="241" name="Google Shape;241;p12"/>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Relembrando as funções do Arduino</a:t>
            </a:r>
            <a:endParaRPr sz="2100"/>
          </a:p>
        </p:txBody>
      </p:sp>
      <p:pic>
        <p:nvPicPr>
          <p:cNvPr id="242" name="Google Shape;242;p12"/>
          <p:cNvPicPr preferRelativeResize="0"/>
          <p:nvPr/>
        </p:nvPicPr>
        <p:blipFill rotWithShape="1">
          <a:blip r:embed="rId3">
            <a:alphaModFix/>
          </a:blip>
          <a:srcRect b="7935" l="0" r="0" t="0"/>
          <a:stretch/>
        </p:blipFill>
        <p:spPr>
          <a:xfrm>
            <a:off x="5607171" y="900002"/>
            <a:ext cx="3536829" cy="4244400"/>
          </a:xfrm>
          <a:prstGeom prst="rect">
            <a:avLst/>
          </a:prstGeom>
          <a:noFill/>
          <a:ln>
            <a:noFill/>
          </a:ln>
        </p:spPr>
      </p:pic>
      <p:pic>
        <p:nvPicPr>
          <p:cNvPr id="243" name="Google Shape;243;p12"/>
          <p:cNvPicPr preferRelativeResize="0"/>
          <p:nvPr/>
        </p:nvPicPr>
        <p:blipFill rotWithShape="1">
          <a:blip r:embed="rId4">
            <a:alphaModFix/>
          </a:blip>
          <a:srcRect b="38382" l="36101" r="26963" t="18519"/>
          <a:stretch/>
        </p:blipFill>
        <p:spPr>
          <a:xfrm>
            <a:off x="497325" y="2120075"/>
            <a:ext cx="3848026" cy="2432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Agora Vamos Para a Prática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p:txBody>
      </p:sp>
      <p:sp>
        <p:nvSpPr>
          <p:cNvPr id="422" name="Google Shape;422;p40"/>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92500" lnSpcReduction="10000"/>
          </a:bodyPr>
          <a:lstStyle/>
          <a:p>
            <a:pPr indent="457200" lvl="0" marL="0" rtl="0" algn="just">
              <a:lnSpc>
                <a:spcPct val="121428"/>
              </a:lnSpc>
              <a:spcBef>
                <a:spcPts val="1300"/>
              </a:spcBef>
              <a:spcAft>
                <a:spcPts val="0"/>
              </a:spcAft>
              <a:buClr>
                <a:schemeClr val="dk1"/>
              </a:buClr>
              <a:buSzPct val="61111"/>
              <a:buFont typeface="Arial"/>
              <a:buNone/>
            </a:pPr>
            <a:r>
              <a:rPr lang="pt-BR" sz="1800">
                <a:solidFill>
                  <a:schemeClr val="dk1"/>
                </a:solidFill>
              </a:rPr>
              <a:t>Uma empresa que pediu para não ser identificada contratou vocês para fazer um projeto de automatização para eles, a empresa funciona 24h por dia 7 dias por semana. Eles querem que vocês façam um sistema de automatização do sistema de iluminação deles, toda vez que ficar escuro eles querem que as luzes automaticamente liguem. Como você vai resolver este problema ?</a:t>
            </a:r>
            <a:endParaRPr sz="1800">
              <a:solidFill>
                <a:schemeClr val="dk1"/>
              </a:solidFill>
            </a:endParaRPr>
          </a:p>
          <a:p>
            <a:pPr indent="0" lvl="0" marL="0" rtl="0" algn="just">
              <a:spcBef>
                <a:spcPts val="0"/>
              </a:spcBef>
              <a:spcAft>
                <a:spcPts val="1200"/>
              </a:spcAft>
              <a:buNone/>
            </a:pPr>
            <a:r>
              <a:t/>
            </a:r>
            <a:endParaRPr sz="1800"/>
          </a:p>
        </p:txBody>
      </p:sp>
      <p:pic>
        <p:nvPicPr>
          <p:cNvPr id="423" name="Google Shape;423;p40"/>
          <p:cNvPicPr preferRelativeResize="0"/>
          <p:nvPr/>
        </p:nvPicPr>
        <p:blipFill rotWithShape="1">
          <a:blip r:embed="rId3">
            <a:alphaModFix/>
          </a:blip>
          <a:srcRect b="0" l="20605" r="19994" t="0"/>
          <a:stretch/>
        </p:blipFill>
        <p:spPr>
          <a:xfrm>
            <a:off x="4662108" y="899100"/>
            <a:ext cx="4481891" cy="424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alguma idéia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Como conectar o LDR</a:t>
            </a:r>
            <a:endParaRPr sz="2590"/>
          </a:p>
        </p:txBody>
      </p:sp>
      <p:pic>
        <p:nvPicPr>
          <p:cNvPr id="434" name="Google Shape;434;p42"/>
          <p:cNvPicPr preferRelativeResize="0"/>
          <p:nvPr/>
        </p:nvPicPr>
        <p:blipFill>
          <a:blip r:embed="rId3">
            <a:alphaModFix/>
          </a:blip>
          <a:stretch>
            <a:fillRect/>
          </a:stretch>
        </p:blipFill>
        <p:spPr>
          <a:xfrm>
            <a:off x="1723902" y="876677"/>
            <a:ext cx="5696207" cy="4266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 problema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Atividade 1</a:t>
            </a:r>
            <a:endParaRPr sz="2590"/>
          </a:p>
          <a:p>
            <a:pPr indent="0" lvl="0" marL="0" rtl="0" algn="l">
              <a:spcBef>
                <a:spcPts val="0"/>
              </a:spcBef>
              <a:spcAft>
                <a:spcPts val="0"/>
              </a:spcAft>
              <a:buSzPts val="990"/>
              <a:buNone/>
            </a:pPr>
            <a:r>
              <a:t/>
            </a:r>
            <a:endParaRPr sz="2590"/>
          </a:p>
        </p:txBody>
      </p:sp>
      <p:sp>
        <p:nvSpPr>
          <p:cNvPr id="445" name="Google Shape;445;p44"/>
          <p:cNvSpPr txBox="1"/>
          <p:nvPr>
            <p:ph idx="2" type="body"/>
          </p:nvPr>
        </p:nvSpPr>
        <p:spPr>
          <a:xfrm>
            <a:off x="4465125" y="899100"/>
            <a:ext cx="4578900" cy="4244400"/>
          </a:xfrm>
          <a:prstGeom prst="rect">
            <a:avLst/>
          </a:prstGeom>
        </p:spPr>
        <p:txBody>
          <a:bodyPr anchorCtr="0" anchor="t" bIns="360000" lIns="360000" spcFirstLastPara="1" rIns="360000" wrap="square" tIns="360000">
            <a:normAutofit/>
          </a:bodyPr>
          <a:lstStyle/>
          <a:p>
            <a:pPr indent="457200" lvl="0" marL="0" rtl="0" algn="just">
              <a:spcBef>
                <a:spcPts val="0"/>
              </a:spcBef>
              <a:spcAft>
                <a:spcPts val="0"/>
              </a:spcAft>
              <a:buNone/>
            </a:pPr>
            <a:r>
              <a:rPr lang="pt-BR" sz="1900">
                <a:solidFill>
                  <a:schemeClr val="dk1"/>
                </a:solidFill>
              </a:rPr>
              <a:t>A companhia de carros da Voltswagen quer fazer um sensor de ré para deficientes auditivos, o carro vai ter um display onde será mostrado visualmente por número de leds o quão perto a pessoa está de bater o carro. Eles te contrataram para fazer o circuito e a programação, como você vai proceder ?</a:t>
            </a:r>
            <a:endParaRPr sz="1900"/>
          </a:p>
        </p:txBody>
      </p:sp>
      <p:pic>
        <p:nvPicPr>
          <p:cNvPr id="446" name="Google Shape;446;p44"/>
          <p:cNvPicPr preferRelativeResize="0"/>
          <p:nvPr/>
        </p:nvPicPr>
        <p:blipFill>
          <a:blip r:embed="rId3">
            <a:alphaModFix/>
          </a:blip>
          <a:stretch>
            <a:fillRect/>
          </a:stretch>
        </p:blipFill>
        <p:spPr>
          <a:xfrm>
            <a:off x="0" y="899100"/>
            <a:ext cx="4244400" cy="424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5"/>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alguma idéia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Alguém teve algum problema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47"/>
          <p:cNvSpPr txBox="1"/>
          <p:nvPr>
            <p:ph idx="1" type="body"/>
          </p:nvPr>
        </p:nvSpPr>
        <p:spPr>
          <a:xfrm>
            <a:off x="892925" y="3775678"/>
            <a:ext cx="7358100" cy="903600"/>
          </a:xfrm>
          <a:prstGeom prst="rect">
            <a:avLst/>
          </a:prstGeom>
          <a:noFill/>
          <a:ln>
            <a:noFill/>
          </a:ln>
        </p:spPr>
        <p:txBody>
          <a:bodyPr anchorCtr="0" anchor="t" bIns="32750" lIns="32750" spcFirstLastPara="1" rIns="32750" wrap="square" tIns="32750">
            <a:normAutofit/>
          </a:bodyPr>
          <a:lstStyle/>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Nosso email - </a:t>
            </a:r>
            <a:r>
              <a:rPr lang="pt-BR" u="sng">
                <a:solidFill>
                  <a:schemeClr val="hlink"/>
                </a:solidFill>
                <a:latin typeface="Roboto Light"/>
                <a:ea typeface="Roboto Light"/>
                <a:cs typeface="Roboto Light"/>
                <a:sym typeface="Roboto Light"/>
                <a:hlinkClick r:id="rId3"/>
              </a:rPr>
              <a:t>colmeiacct@gmail.com</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Instagram - @colmeiaudesc</a:t>
            </a:r>
            <a:endParaRPr>
              <a:latin typeface="Roboto Light"/>
              <a:ea typeface="Roboto Light"/>
              <a:cs typeface="Roboto Light"/>
              <a:sym typeface="Roboto Light"/>
            </a:endParaRPr>
          </a:p>
          <a:p>
            <a:pPr indent="0" lvl="0" marL="0" rtl="0" algn="ctr">
              <a:lnSpc>
                <a:spcPct val="100000"/>
              </a:lnSpc>
              <a:spcBef>
                <a:spcPts val="0"/>
              </a:spcBef>
              <a:spcAft>
                <a:spcPts val="0"/>
              </a:spcAft>
              <a:buClr>
                <a:srgbClr val="000000"/>
              </a:buClr>
              <a:buSzPts val="1700"/>
              <a:buNone/>
            </a:pPr>
            <a:r>
              <a:rPr lang="pt-BR">
                <a:latin typeface="Roboto Light"/>
                <a:ea typeface="Roboto Light"/>
                <a:cs typeface="Roboto Light"/>
                <a:sym typeface="Roboto Light"/>
              </a:rPr>
              <a:t>Discord - https://discord.gg/55nQjFMyE6</a:t>
            </a:r>
            <a:endParaRPr>
              <a:latin typeface="Roboto Light"/>
              <a:ea typeface="Roboto Light"/>
              <a:cs typeface="Roboto Light"/>
              <a:sym typeface="Roboto Light"/>
            </a:endParaRPr>
          </a:p>
        </p:txBody>
      </p:sp>
      <p:sp>
        <p:nvSpPr>
          <p:cNvPr id="462" name="Google Shape;462;p47"/>
          <p:cNvSpPr txBox="1"/>
          <p:nvPr>
            <p:ph idx="2" type="body"/>
          </p:nvPr>
        </p:nvSpPr>
        <p:spPr>
          <a:xfrm>
            <a:off x="10" y="2736449"/>
            <a:ext cx="9144000" cy="543900"/>
          </a:xfrm>
          <a:prstGeom prst="rect">
            <a:avLst/>
          </a:prstGeom>
          <a:noFill/>
          <a:ln>
            <a:noFill/>
          </a:ln>
        </p:spPr>
        <p:txBody>
          <a:bodyPr anchorCtr="0" anchor="ctr" bIns="32750" lIns="32750" spcFirstLastPara="1" rIns="32750" wrap="square" tIns="32750">
            <a:normAutofit fontScale="92500" lnSpcReduction="20000"/>
          </a:bodyPr>
          <a:lstStyle/>
          <a:p>
            <a:pPr indent="0" lvl="0" marL="0" marR="0" rtl="0" algn="ctr">
              <a:lnSpc>
                <a:spcPct val="100000"/>
              </a:lnSpc>
              <a:spcBef>
                <a:spcPts val="0"/>
              </a:spcBef>
              <a:spcAft>
                <a:spcPts val="0"/>
              </a:spcAft>
              <a:buClr>
                <a:srgbClr val="747474"/>
              </a:buClr>
              <a:buSzPct val="97560"/>
              <a:buFont typeface="Helvetica Neue"/>
              <a:buNone/>
            </a:pPr>
            <a:r>
              <a:rPr lang="pt-BR" sz="4100"/>
              <a:t> PERGUNTAS?</a:t>
            </a:r>
            <a:endParaRPr sz="4100"/>
          </a:p>
        </p:txBody>
      </p:sp>
      <p:pic>
        <p:nvPicPr>
          <p:cNvPr id="463" name="Google Shape;463;p47"/>
          <p:cNvPicPr preferRelativeResize="0"/>
          <p:nvPr/>
        </p:nvPicPr>
        <p:blipFill rotWithShape="1">
          <a:blip r:embed="rId4">
            <a:alphaModFix/>
          </a:blip>
          <a:srcRect b="32081" l="24064" r="23803" t="10477"/>
          <a:stretch/>
        </p:blipFill>
        <p:spPr>
          <a:xfrm>
            <a:off x="3524413" y="372400"/>
            <a:ext cx="2095124" cy="2308301"/>
          </a:xfrm>
          <a:prstGeom prst="rect">
            <a:avLst/>
          </a:prstGeom>
          <a:noFill/>
          <a:ln>
            <a:noFill/>
          </a:ln>
        </p:spPr>
      </p:pic>
      <p:sp>
        <p:nvSpPr>
          <p:cNvPr id="464" name="Google Shape;464;p47"/>
          <p:cNvSpPr txBox="1"/>
          <p:nvPr>
            <p:ph idx="12" type="sldNum"/>
          </p:nvPr>
        </p:nvSpPr>
        <p:spPr>
          <a:xfrm>
            <a:off x="8626078" y="4851445"/>
            <a:ext cx="219300" cy="158100"/>
          </a:xfrm>
          <a:prstGeom prst="rect">
            <a:avLst/>
          </a:prstGeom>
        </p:spPr>
        <p:txBody>
          <a:bodyPr anchorCtr="0" anchor="b" bIns="32750" lIns="32750" spcFirstLastPara="1" rIns="32750" wrap="square" tIns="32750">
            <a:normAutofit fontScale="77500" lnSpcReduction="20000"/>
          </a:bodyPr>
          <a:lstStyle/>
          <a:p>
            <a:pPr indent="0" lvl="0" marL="0" rtl="0" algn="r">
              <a:spcBef>
                <a:spcPts val="0"/>
              </a:spcBef>
              <a:spcAft>
                <a:spcPts val="0"/>
              </a:spcAft>
              <a:buClr>
                <a:srgbClr val="000000"/>
              </a:buClr>
              <a:buSzPct val="100000"/>
              <a:buFont typeface="Helvetica Neue"/>
              <a:buNone/>
            </a:pPr>
            <a:fld id="{00000000-1234-1234-1234-123412341234}" type="slidenum">
              <a:rPr lang="pt-BR"/>
              <a:t>‹#›</a:t>
            </a:fld>
            <a:endParaRPr/>
          </a:p>
        </p:txBody>
      </p:sp>
      <p:sp>
        <p:nvSpPr>
          <p:cNvPr id="465" name="Google Shape;465;p47"/>
          <p:cNvSpPr txBox="1"/>
          <p:nvPr/>
        </p:nvSpPr>
        <p:spPr>
          <a:xfrm>
            <a:off x="-25"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Resolução de problemas</a:t>
            </a:r>
            <a:endParaRPr sz="2590"/>
          </a:p>
        </p:txBody>
      </p:sp>
      <p:sp>
        <p:nvSpPr>
          <p:cNvPr id="249" name="Google Shape;249;p13"/>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spcBef>
                <a:spcPts val="0"/>
              </a:spcBef>
              <a:spcAft>
                <a:spcPts val="1200"/>
              </a:spcAft>
              <a:buNone/>
            </a:pPr>
            <a:r>
              <a:rPr lang="pt-BR" sz="1800"/>
              <a:t>	</a:t>
            </a:r>
            <a:r>
              <a:rPr lang="pt-BR" sz="2100"/>
              <a:t>Alguém teve algum problema na instalação da IDE do Arduino ?</a:t>
            </a:r>
            <a:endParaRPr sz="2100"/>
          </a:p>
        </p:txBody>
      </p:sp>
      <p:pic>
        <p:nvPicPr>
          <p:cNvPr id="250" name="Google Shape;250;p13"/>
          <p:cNvPicPr preferRelativeResize="0"/>
          <p:nvPr/>
        </p:nvPicPr>
        <p:blipFill>
          <a:blip r:embed="rId3">
            <a:alphaModFix/>
          </a:blip>
          <a:stretch>
            <a:fillRect/>
          </a:stretch>
        </p:blipFill>
        <p:spPr>
          <a:xfrm>
            <a:off x="5475000" y="1347900"/>
            <a:ext cx="3348575" cy="334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Dando inicio a Aula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Sensores</a:t>
            </a:r>
            <a:endParaRPr sz="2590"/>
          </a:p>
        </p:txBody>
      </p:sp>
      <p:sp>
        <p:nvSpPr>
          <p:cNvPr id="261" name="Google Shape;261;p15"/>
          <p:cNvSpPr txBox="1"/>
          <p:nvPr>
            <p:ph idx="2" type="body"/>
          </p:nvPr>
        </p:nvSpPr>
        <p:spPr>
          <a:xfrm>
            <a:off x="0" y="900000"/>
            <a:ext cx="4578900" cy="4244400"/>
          </a:xfrm>
          <a:prstGeom prst="rect">
            <a:avLst/>
          </a:prstGeom>
        </p:spPr>
        <p:txBody>
          <a:bodyPr anchorCtr="0" anchor="t" bIns="360000" lIns="360000" spcFirstLastPara="1" rIns="360000" wrap="square" tIns="360000">
            <a:normAutofit fontScale="85000" lnSpcReduction="10000"/>
          </a:bodyPr>
          <a:lstStyle/>
          <a:p>
            <a:pPr indent="0" lvl="0" marL="0" rtl="0" algn="just">
              <a:spcBef>
                <a:spcPts val="0"/>
              </a:spcBef>
              <a:spcAft>
                <a:spcPts val="0"/>
              </a:spcAft>
              <a:buNone/>
            </a:pPr>
            <a:r>
              <a:rPr lang="pt-BR" sz="1800"/>
              <a:t>	</a:t>
            </a:r>
            <a:r>
              <a:rPr lang="pt-BR" sz="2100"/>
              <a:t>Uma parte fundamental da eletrônica são os sensores. Com ele é possível fazer o Arduino realizar ações medindo coisas como temperatura, umidade, distância, etc…</a:t>
            </a:r>
            <a:endParaRPr sz="2100"/>
          </a:p>
          <a:p>
            <a:pPr indent="457200" lvl="0" marL="0" rtl="0" algn="just">
              <a:spcBef>
                <a:spcPts val="1200"/>
              </a:spcBef>
              <a:spcAft>
                <a:spcPts val="0"/>
              </a:spcAft>
              <a:buNone/>
            </a:pPr>
            <a:r>
              <a:rPr lang="pt-BR" sz="2100"/>
              <a:t>Pode-se dizer que os sensores são os “sentidos” das máquinas.</a:t>
            </a:r>
            <a:endParaRPr sz="2100"/>
          </a:p>
          <a:p>
            <a:pPr indent="457200" lvl="0" marL="0" rtl="0" algn="just">
              <a:spcBef>
                <a:spcPts val="1200"/>
              </a:spcBef>
              <a:spcAft>
                <a:spcPts val="1200"/>
              </a:spcAft>
              <a:buNone/>
            </a:pPr>
            <a:r>
              <a:rPr lang="pt-BR" sz="2100"/>
              <a:t>Vale também citar que existem sensores que utilizam tanto as portas analógicas quanto as digitais.</a:t>
            </a:r>
            <a:endParaRPr sz="2100"/>
          </a:p>
        </p:txBody>
      </p:sp>
      <p:pic>
        <p:nvPicPr>
          <p:cNvPr id="262" name="Google Shape;262;p15"/>
          <p:cNvPicPr preferRelativeResize="0"/>
          <p:nvPr/>
        </p:nvPicPr>
        <p:blipFill>
          <a:blip r:embed="rId3">
            <a:alphaModFix/>
          </a:blip>
          <a:stretch>
            <a:fillRect/>
          </a:stretch>
        </p:blipFill>
        <p:spPr>
          <a:xfrm>
            <a:off x="4454900" y="2204349"/>
            <a:ext cx="4689100" cy="293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 de luz LDR</a:t>
            </a:r>
            <a:endParaRPr sz="2590"/>
          </a:p>
        </p:txBody>
      </p:sp>
      <p:sp>
        <p:nvSpPr>
          <p:cNvPr id="268" name="Google Shape;268;p16"/>
          <p:cNvSpPr txBox="1"/>
          <p:nvPr>
            <p:ph idx="2" type="body"/>
          </p:nvPr>
        </p:nvSpPr>
        <p:spPr>
          <a:xfrm>
            <a:off x="4572000" y="899100"/>
            <a:ext cx="4578900" cy="4244400"/>
          </a:xfrm>
          <a:prstGeom prst="rect">
            <a:avLst/>
          </a:prstGeom>
        </p:spPr>
        <p:txBody>
          <a:bodyPr anchorCtr="0" anchor="t" bIns="360000" lIns="360000" spcFirstLastPara="1" rIns="360000" wrap="square" tIns="360000">
            <a:normAutofit fontScale="85000"/>
          </a:bodyPr>
          <a:lstStyle/>
          <a:p>
            <a:pPr indent="0" lvl="0" marL="0" rtl="0" algn="just">
              <a:spcBef>
                <a:spcPts val="0"/>
              </a:spcBef>
              <a:spcAft>
                <a:spcPts val="0"/>
              </a:spcAft>
              <a:buNone/>
            </a:pPr>
            <a:r>
              <a:rPr lang="pt-BR" sz="1800"/>
              <a:t>	</a:t>
            </a:r>
            <a:r>
              <a:rPr lang="pt-BR" sz="2100"/>
              <a:t>O sensor LDR atua como se fosse um resistor, mais especificamente, é um resistor cuja a resistência varia conforme a intensidade de luz (luminosidade) que incide sobre ele.</a:t>
            </a:r>
            <a:endParaRPr sz="2100"/>
          </a:p>
          <a:p>
            <a:pPr indent="0" lvl="0" marL="0" rtl="0" algn="just">
              <a:spcBef>
                <a:spcPts val="1200"/>
              </a:spcBef>
              <a:spcAft>
                <a:spcPts val="1200"/>
              </a:spcAft>
              <a:buNone/>
            </a:pPr>
            <a:r>
              <a:rPr lang="pt-BR" sz="2100"/>
              <a:t>	Geralmente os LDRs funcionam da seguinte forma, conforme a luminosidade incidida sobre o LDR vai aumentando,  a sua resistência vai diminuindo.</a:t>
            </a:r>
            <a:endParaRPr sz="2100"/>
          </a:p>
        </p:txBody>
      </p:sp>
      <p:pic>
        <p:nvPicPr>
          <p:cNvPr id="269" name="Google Shape;269;p16"/>
          <p:cNvPicPr preferRelativeResize="0"/>
          <p:nvPr/>
        </p:nvPicPr>
        <p:blipFill>
          <a:blip r:embed="rId3">
            <a:alphaModFix/>
          </a:blip>
          <a:stretch>
            <a:fillRect/>
          </a:stretch>
        </p:blipFill>
        <p:spPr>
          <a:xfrm flipH="1">
            <a:off x="0" y="1376063"/>
            <a:ext cx="4143126" cy="345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txBox="1"/>
          <p:nvPr>
            <p:ph type="title"/>
          </p:nvPr>
        </p:nvSpPr>
        <p:spPr>
          <a:xfrm>
            <a:off x="333300" y="210800"/>
            <a:ext cx="7709700" cy="486300"/>
          </a:xfrm>
          <a:prstGeom prst="rect">
            <a:avLst/>
          </a:prstGeom>
        </p:spPr>
        <p:txBody>
          <a:bodyPr anchorCtr="0" anchor="t" bIns="91425" lIns="90000" spcFirstLastPara="1" rIns="90000" wrap="square" tIns="90000">
            <a:noAutofit/>
          </a:bodyPr>
          <a:lstStyle/>
          <a:p>
            <a:pPr indent="0" lvl="0" marL="0" rtl="0" algn="l">
              <a:spcBef>
                <a:spcPts val="0"/>
              </a:spcBef>
              <a:spcAft>
                <a:spcPts val="0"/>
              </a:spcAft>
              <a:buSzPts val="990"/>
              <a:buNone/>
            </a:pPr>
            <a:r>
              <a:rPr lang="pt-BR" sz="2590"/>
              <a:t>Sensor Ultrassônico</a:t>
            </a:r>
            <a:endParaRPr sz="2590"/>
          </a:p>
        </p:txBody>
      </p:sp>
      <p:sp>
        <p:nvSpPr>
          <p:cNvPr id="275" name="Google Shape;275;p17"/>
          <p:cNvSpPr txBox="1"/>
          <p:nvPr>
            <p:ph idx="2" type="body"/>
          </p:nvPr>
        </p:nvSpPr>
        <p:spPr>
          <a:xfrm>
            <a:off x="0" y="900000"/>
            <a:ext cx="4578900" cy="4244400"/>
          </a:xfrm>
          <a:prstGeom prst="rect">
            <a:avLst/>
          </a:prstGeom>
        </p:spPr>
        <p:txBody>
          <a:bodyPr anchorCtr="0" anchor="t" bIns="360000" lIns="360000" spcFirstLastPara="1" rIns="360000" wrap="square" tIns="360000">
            <a:normAutofit/>
          </a:bodyPr>
          <a:lstStyle/>
          <a:p>
            <a:pPr indent="0" lvl="0" marL="0" rtl="0" algn="just">
              <a:lnSpc>
                <a:spcPct val="105000"/>
              </a:lnSpc>
              <a:spcBef>
                <a:spcPts val="0"/>
              </a:spcBef>
              <a:spcAft>
                <a:spcPts val="0"/>
              </a:spcAft>
              <a:buNone/>
            </a:pPr>
            <a:r>
              <a:rPr lang="pt-BR" sz="1700"/>
              <a:t>	</a:t>
            </a:r>
            <a:r>
              <a:rPr lang="pt-BR" sz="2000"/>
              <a:t>O sensor emite uma onda sonora ultrassônica e calcula o intervalo de tempo entre a emissão do sinal ultrassônico pelo emissor e o retorno do sinal refletido pelo objeto.</a:t>
            </a:r>
            <a:endParaRPr sz="2000"/>
          </a:p>
          <a:p>
            <a:pPr indent="0" lvl="0" marL="0" rtl="0" algn="just">
              <a:lnSpc>
                <a:spcPct val="105000"/>
              </a:lnSpc>
              <a:spcBef>
                <a:spcPts val="1200"/>
              </a:spcBef>
              <a:spcAft>
                <a:spcPts val="1200"/>
              </a:spcAft>
              <a:buNone/>
            </a:pPr>
            <a:r>
              <a:rPr lang="pt-BR" sz="2000"/>
              <a:t>	Como a velocidade do som é conhecida, pode-se calcular a distância do objeto a partir desse intervalo de tempo.</a:t>
            </a:r>
            <a:endParaRPr sz="2000"/>
          </a:p>
        </p:txBody>
      </p:sp>
      <p:pic>
        <p:nvPicPr>
          <p:cNvPr id="276" name="Google Shape;276;p17"/>
          <p:cNvPicPr preferRelativeResize="0"/>
          <p:nvPr/>
        </p:nvPicPr>
        <p:blipFill>
          <a:blip r:embed="rId3">
            <a:alphaModFix/>
          </a:blip>
          <a:stretch>
            <a:fillRect/>
          </a:stretch>
        </p:blipFill>
        <p:spPr>
          <a:xfrm>
            <a:off x="4899600" y="900002"/>
            <a:ext cx="4244400" cy="424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0" y="0"/>
            <a:ext cx="9144000" cy="51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Alguma Dúvida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